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75" r:id="rId13"/>
    <p:sldId id="276" r:id="rId14"/>
    <p:sldId id="277" r:id="rId15"/>
    <p:sldId id="278" r:id="rId16"/>
    <p:sldId id="279" r:id="rId17"/>
    <p:sldId id="281" r:id="rId18"/>
    <p:sldId id="282" r:id="rId19"/>
    <p:sldId id="283" r:id="rId20"/>
    <p:sldId id="284" r:id="rId21"/>
    <p:sldId id="280" r:id="rId22"/>
    <p:sldId id="274" r:id="rId2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4E7B"/>
    <a:srgbClr val="8FAC32"/>
    <a:srgbClr val="2AA9AB"/>
    <a:srgbClr val="F3F4EF"/>
    <a:srgbClr val="C85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0D7EAC-6649-4754-9B53-047C7CAC4A31}" v="55" dt="2022-11-15T03:48:10.1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7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a Agilo" userId="85d69c9c-9524-48fd-beb1-a531da648b89" providerId="ADAL" clId="{5B0D7EAC-6649-4754-9B53-047C7CAC4A31}"/>
    <pc:docChg chg="undo custSel addSld delSld modSld">
      <pc:chgData name="Jessa Agilo" userId="85d69c9c-9524-48fd-beb1-a531da648b89" providerId="ADAL" clId="{5B0D7EAC-6649-4754-9B53-047C7CAC4A31}" dt="2022-11-15T03:48:20.147" v="2891" actId="1076"/>
      <pc:docMkLst>
        <pc:docMk/>
      </pc:docMkLst>
      <pc:sldChg chg="addSp delSp modSp mod">
        <pc:chgData name="Jessa Agilo" userId="85d69c9c-9524-48fd-beb1-a531da648b89" providerId="ADAL" clId="{5B0D7EAC-6649-4754-9B53-047C7CAC4A31}" dt="2022-11-15T03:40:18.223" v="1327" actId="962"/>
        <pc:sldMkLst>
          <pc:docMk/>
          <pc:sldMk cId="0" sldId="256"/>
        </pc:sldMkLst>
        <pc:spChg chg="add del mod">
          <ac:chgData name="Jessa Agilo" userId="85d69c9c-9524-48fd-beb1-a531da648b89" providerId="ADAL" clId="{5B0D7EAC-6649-4754-9B53-047C7CAC4A31}" dt="2022-11-15T02:39:53.160" v="89" actId="478"/>
          <ac:spMkLst>
            <pc:docMk/>
            <pc:sldMk cId="0" sldId="256"/>
            <ac:spMk id="2" creationId="{00000000-0000-0000-0000-000000000000}"/>
          </ac:spMkLst>
        </pc:spChg>
        <pc:spChg chg="add del mod">
          <ac:chgData name="Jessa Agilo" userId="85d69c9c-9524-48fd-beb1-a531da648b89" providerId="ADAL" clId="{5B0D7EAC-6649-4754-9B53-047C7CAC4A31}" dt="2022-11-15T03:08:23.247" v="561" actId="478"/>
          <ac:spMkLst>
            <pc:docMk/>
            <pc:sldMk cId="0" sldId="256"/>
            <ac:spMk id="3" creationId="{00000000-0000-0000-0000-000000000000}"/>
          </ac:spMkLst>
        </pc:spChg>
        <pc:spChg chg="del mod">
          <ac:chgData name="Jessa Agilo" userId="85d69c9c-9524-48fd-beb1-a531da648b89" providerId="ADAL" clId="{5B0D7EAC-6649-4754-9B53-047C7CAC4A31}" dt="2022-11-15T03:24:45.944" v="775" actId="478"/>
          <ac:spMkLst>
            <pc:docMk/>
            <pc:sldMk cId="0" sldId="256"/>
            <ac:spMk id="4" creationId="{00000000-0000-0000-0000-000000000000}"/>
          </ac:spMkLst>
        </pc:spChg>
        <pc:spChg chg="mod">
          <ac:chgData name="Jessa Agilo" userId="85d69c9c-9524-48fd-beb1-a531da648b89" providerId="ADAL" clId="{5B0D7EAC-6649-4754-9B53-047C7CAC4A31}" dt="2022-11-15T03:37:38.150" v="1046" actId="113"/>
          <ac:spMkLst>
            <pc:docMk/>
            <pc:sldMk cId="0" sldId="256"/>
            <ac:spMk id="5" creationId="{00000000-0000-0000-0000-000000000000}"/>
          </ac:spMkLst>
        </pc:spChg>
        <pc:spChg chg="mod topLvl">
          <ac:chgData name="Jessa Agilo" userId="85d69c9c-9524-48fd-beb1-a531da648b89" providerId="ADAL" clId="{5B0D7EAC-6649-4754-9B53-047C7CAC4A31}" dt="2022-11-15T03:39:35.245" v="1049" actId="164"/>
          <ac:spMkLst>
            <pc:docMk/>
            <pc:sldMk cId="0" sldId="256"/>
            <ac:spMk id="8" creationId="{00000000-0000-0000-0000-000000000000}"/>
          </ac:spMkLst>
        </pc:spChg>
        <pc:spChg chg="mod topLvl">
          <ac:chgData name="Jessa Agilo" userId="85d69c9c-9524-48fd-beb1-a531da648b89" providerId="ADAL" clId="{5B0D7EAC-6649-4754-9B53-047C7CAC4A31}" dt="2022-11-15T03:40:18.223" v="1327" actId="962"/>
          <ac:spMkLst>
            <pc:docMk/>
            <pc:sldMk cId="0" sldId="256"/>
            <ac:spMk id="11" creationId="{00000000-0000-0000-0000-000000000000}"/>
          </ac:spMkLst>
        </pc:spChg>
        <pc:spChg chg="mod">
          <ac:chgData name="Jessa Agilo" userId="85d69c9c-9524-48fd-beb1-a531da648b89" providerId="ADAL" clId="{5B0D7EAC-6649-4754-9B53-047C7CAC4A31}" dt="2022-11-15T03:39:35.245" v="1049" actId="164"/>
          <ac:spMkLst>
            <pc:docMk/>
            <pc:sldMk cId="0" sldId="256"/>
            <ac:spMk id="13" creationId="{00000000-0000-0000-0000-000000000000}"/>
          </ac:spMkLst>
        </pc:spChg>
        <pc:spChg chg="add del mod">
          <ac:chgData name="Jessa Agilo" userId="85d69c9c-9524-48fd-beb1-a531da648b89" providerId="ADAL" clId="{5B0D7EAC-6649-4754-9B53-047C7CAC4A31}" dt="2022-11-15T03:08:22.437" v="560" actId="478"/>
          <ac:spMkLst>
            <pc:docMk/>
            <pc:sldMk cId="0" sldId="256"/>
            <ac:spMk id="14" creationId="{2982F3B5-003B-7692-D89B-F599E418BEB3}"/>
          </ac:spMkLst>
        </pc:spChg>
        <pc:grpChg chg="add mod">
          <ac:chgData name="Jessa Agilo" userId="85d69c9c-9524-48fd-beb1-a531da648b89" providerId="ADAL" clId="{5B0D7EAC-6649-4754-9B53-047C7CAC4A31}" dt="2022-11-15T03:39:35.245" v="1049" actId="164"/>
          <ac:grpSpMkLst>
            <pc:docMk/>
            <pc:sldMk cId="0" sldId="256"/>
            <ac:grpSpMk id="2" creationId="{A925ACD0-8C22-85E8-16FE-1798213F23ED}"/>
          </ac:grpSpMkLst>
        </pc:grpChg>
        <pc:grpChg chg="del mod">
          <ac:chgData name="Jessa Agilo" userId="85d69c9c-9524-48fd-beb1-a531da648b89" providerId="ADAL" clId="{5B0D7EAC-6649-4754-9B53-047C7CAC4A31}" dt="2022-11-15T02:37:31.383" v="64" actId="478"/>
          <ac:grpSpMkLst>
            <pc:docMk/>
            <pc:sldMk cId="0" sldId="256"/>
            <ac:grpSpMk id="7" creationId="{00000000-0000-0000-0000-000000000000}"/>
          </ac:grpSpMkLst>
        </pc:grpChg>
        <pc:grpChg chg="del mod">
          <ac:chgData name="Jessa Agilo" userId="85d69c9c-9524-48fd-beb1-a531da648b89" providerId="ADAL" clId="{5B0D7EAC-6649-4754-9B53-047C7CAC4A31}" dt="2022-11-15T02:37:29.116" v="63" actId="478"/>
          <ac:grpSpMkLst>
            <pc:docMk/>
            <pc:sldMk cId="0" sldId="256"/>
            <ac:grpSpMk id="10" creationId="{00000000-0000-0000-0000-000000000000}"/>
          </ac:grpSpMkLst>
        </pc:grpChg>
        <pc:picChg chg="del mod">
          <ac:chgData name="Jessa Agilo" userId="85d69c9c-9524-48fd-beb1-a531da648b89" providerId="ADAL" clId="{5B0D7EAC-6649-4754-9B53-047C7CAC4A31}" dt="2022-11-15T02:38:38.797" v="72" actId="478"/>
          <ac:picMkLst>
            <pc:docMk/>
            <pc:sldMk cId="0" sldId="256"/>
            <ac:picMk id="6" creationId="{00000000-0000-0000-0000-000000000000}"/>
          </ac:picMkLst>
        </pc:picChg>
        <pc:picChg chg="del mod topLvl">
          <ac:chgData name="Jessa Agilo" userId="85d69c9c-9524-48fd-beb1-a531da648b89" providerId="ADAL" clId="{5B0D7EAC-6649-4754-9B53-047C7CAC4A31}" dt="2022-11-15T02:37:31.383" v="64" actId="478"/>
          <ac:picMkLst>
            <pc:docMk/>
            <pc:sldMk cId="0" sldId="256"/>
            <ac:picMk id="9" creationId="{00000000-0000-0000-0000-000000000000}"/>
          </ac:picMkLst>
        </pc:picChg>
        <pc:picChg chg="del mod topLvl">
          <ac:chgData name="Jessa Agilo" userId="85d69c9c-9524-48fd-beb1-a531da648b89" providerId="ADAL" clId="{5B0D7EAC-6649-4754-9B53-047C7CAC4A31}" dt="2022-11-15T02:37:29.116" v="63" actId="478"/>
          <ac:picMkLst>
            <pc:docMk/>
            <pc:sldMk cId="0" sldId="256"/>
            <ac:picMk id="12" creationId="{00000000-0000-0000-0000-000000000000}"/>
          </ac:picMkLst>
        </pc:picChg>
        <pc:picChg chg="add mod modCrop">
          <ac:chgData name="Jessa Agilo" userId="85d69c9c-9524-48fd-beb1-a531da648b89" providerId="ADAL" clId="{5B0D7EAC-6649-4754-9B53-047C7CAC4A31}" dt="2022-11-15T03:39:27.790" v="1048" actId="962"/>
          <ac:picMkLst>
            <pc:docMk/>
            <pc:sldMk cId="0" sldId="256"/>
            <ac:picMk id="15" creationId="{E72A3F68-17D4-29A3-E35E-DD8837AAC3B6}"/>
          </ac:picMkLst>
        </pc:picChg>
      </pc:sldChg>
      <pc:sldChg chg="modSp mod">
        <pc:chgData name="Jessa Agilo" userId="85d69c9c-9524-48fd-beb1-a531da648b89" providerId="ADAL" clId="{5B0D7EAC-6649-4754-9B53-047C7CAC4A31}" dt="2022-11-15T03:40:50.929" v="1509" actId="962"/>
        <pc:sldMkLst>
          <pc:docMk/>
          <pc:sldMk cId="0" sldId="257"/>
        </pc:sldMkLst>
        <pc:spChg chg="mod">
          <ac:chgData name="Jessa Agilo" userId="85d69c9c-9524-48fd-beb1-a531da648b89" providerId="ADAL" clId="{5B0D7EAC-6649-4754-9B53-047C7CAC4A31}" dt="2022-11-15T02:49:00.189" v="189" actId="1076"/>
          <ac:spMkLst>
            <pc:docMk/>
            <pc:sldMk cId="0" sldId="257"/>
            <ac:spMk id="2" creationId="{00000000-0000-0000-0000-000000000000}"/>
          </ac:spMkLst>
        </pc:spChg>
        <pc:spChg chg="mod">
          <ac:chgData name="Jessa Agilo" userId="85d69c9c-9524-48fd-beb1-a531da648b89" providerId="ADAL" clId="{5B0D7EAC-6649-4754-9B53-047C7CAC4A31}" dt="2022-11-15T03:40:48.675" v="1508" actId="962"/>
          <ac:spMkLst>
            <pc:docMk/>
            <pc:sldMk cId="0" sldId="257"/>
            <ac:spMk id="3" creationId="{00000000-0000-0000-0000-000000000000}"/>
          </ac:spMkLst>
        </pc:spChg>
        <pc:spChg chg="mod">
          <ac:chgData name="Jessa Agilo" userId="85d69c9c-9524-48fd-beb1-a531da648b89" providerId="ADAL" clId="{5B0D7EAC-6649-4754-9B53-047C7CAC4A31}" dt="2022-11-15T03:40:50.929" v="1509" actId="962"/>
          <ac:spMkLst>
            <pc:docMk/>
            <pc:sldMk cId="0" sldId="257"/>
            <ac:spMk id="4" creationId="{00000000-0000-0000-0000-000000000000}"/>
          </ac:spMkLst>
        </pc:spChg>
        <pc:picChg chg="mod">
          <ac:chgData name="Jessa Agilo" userId="85d69c9c-9524-48fd-beb1-a531da648b89" providerId="ADAL" clId="{5B0D7EAC-6649-4754-9B53-047C7CAC4A31}" dt="2022-11-15T03:40:42.517" v="1507" actId="962"/>
          <ac:picMkLst>
            <pc:docMk/>
            <pc:sldMk cId="0" sldId="257"/>
            <ac:picMk id="5" creationId="{00000000-0000-0000-0000-000000000000}"/>
          </ac:picMkLst>
        </pc:picChg>
      </pc:sldChg>
      <pc:sldChg chg="addSp delSp modSp mod">
        <pc:chgData name="Jessa Agilo" userId="85d69c9c-9524-48fd-beb1-a531da648b89" providerId="ADAL" clId="{5B0D7EAC-6649-4754-9B53-047C7CAC4A31}" dt="2022-11-15T03:41:17.677" v="1659" actId="962"/>
        <pc:sldMkLst>
          <pc:docMk/>
          <pc:sldMk cId="0" sldId="258"/>
        </pc:sldMkLst>
        <pc:spChg chg="mod">
          <ac:chgData name="Jessa Agilo" userId="85d69c9c-9524-48fd-beb1-a531da648b89" providerId="ADAL" clId="{5B0D7EAC-6649-4754-9B53-047C7CAC4A31}" dt="2022-11-15T02:49:59.036" v="201" actId="1076"/>
          <ac:spMkLst>
            <pc:docMk/>
            <pc:sldMk cId="0" sldId="258"/>
            <ac:spMk id="2" creationId="{00000000-0000-0000-0000-000000000000}"/>
          </ac:spMkLst>
        </pc:spChg>
        <pc:spChg chg="del">
          <ac:chgData name="Jessa Agilo" userId="85d69c9c-9524-48fd-beb1-a531da648b89" providerId="ADAL" clId="{5B0D7EAC-6649-4754-9B53-047C7CAC4A31}" dt="2022-11-15T02:45:02.031" v="140" actId="478"/>
          <ac:spMkLst>
            <pc:docMk/>
            <pc:sldMk cId="0" sldId="258"/>
            <ac:spMk id="3" creationId="{00000000-0000-0000-0000-000000000000}"/>
          </ac:spMkLst>
        </pc:spChg>
        <pc:spChg chg="del">
          <ac:chgData name="Jessa Agilo" userId="85d69c9c-9524-48fd-beb1-a531da648b89" providerId="ADAL" clId="{5B0D7EAC-6649-4754-9B53-047C7CAC4A31}" dt="2022-11-15T02:45:09.469" v="142" actId="478"/>
          <ac:spMkLst>
            <pc:docMk/>
            <pc:sldMk cId="0" sldId="258"/>
            <ac:spMk id="4" creationId="{00000000-0000-0000-0000-000000000000}"/>
          </ac:spMkLst>
        </pc:spChg>
        <pc:spChg chg="add mod">
          <ac:chgData name="Jessa Agilo" userId="85d69c9c-9524-48fd-beb1-a531da648b89" providerId="ADAL" clId="{5B0D7EAC-6649-4754-9B53-047C7CAC4A31}" dt="2022-11-15T03:40:54.845" v="1510" actId="962"/>
          <ac:spMkLst>
            <pc:docMk/>
            <pc:sldMk cId="0" sldId="258"/>
            <ac:spMk id="6" creationId="{C26468B5-3CB0-447B-1FE6-F8B3B2450D15}"/>
          </ac:spMkLst>
        </pc:spChg>
        <pc:spChg chg="add mod">
          <ac:chgData name="Jessa Agilo" userId="85d69c9c-9524-48fd-beb1-a531da648b89" providerId="ADAL" clId="{5B0D7EAC-6649-4754-9B53-047C7CAC4A31}" dt="2022-11-15T03:40:58.280" v="1511" actId="962"/>
          <ac:spMkLst>
            <pc:docMk/>
            <pc:sldMk cId="0" sldId="258"/>
            <ac:spMk id="7" creationId="{279C741C-EAC5-2895-8058-E6218D9B254D}"/>
          </ac:spMkLst>
        </pc:spChg>
        <pc:spChg chg="add del mod">
          <ac:chgData name="Jessa Agilo" userId="85d69c9c-9524-48fd-beb1-a531da648b89" providerId="ADAL" clId="{5B0D7EAC-6649-4754-9B53-047C7CAC4A31}" dt="2022-11-15T03:09:09.439" v="566" actId="478"/>
          <ac:spMkLst>
            <pc:docMk/>
            <pc:sldMk cId="0" sldId="258"/>
            <ac:spMk id="8" creationId="{A51E90E4-815A-CA28-36EF-7A530E417A61}"/>
          </ac:spMkLst>
        </pc:spChg>
        <pc:spChg chg="add del mod">
          <ac:chgData name="Jessa Agilo" userId="85d69c9c-9524-48fd-beb1-a531da648b89" providerId="ADAL" clId="{5B0D7EAC-6649-4754-9B53-047C7CAC4A31}" dt="2022-11-15T03:09:08.575" v="565" actId="478"/>
          <ac:spMkLst>
            <pc:docMk/>
            <pc:sldMk cId="0" sldId="258"/>
            <ac:spMk id="9" creationId="{5F6D3794-61ED-E1BF-76A5-64B233AFFC20}"/>
          </ac:spMkLst>
        </pc:spChg>
        <pc:spChg chg="add del mod">
          <ac:chgData name="Jessa Agilo" userId="85d69c9c-9524-48fd-beb1-a531da648b89" providerId="ADAL" clId="{5B0D7EAC-6649-4754-9B53-047C7CAC4A31}" dt="2022-11-15T03:09:10.412" v="567" actId="478"/>
          <ac:spMkLst>
            <pc:docMk/>
            <pc:sldMk cId="0" sldId="258"/>
            <ac:spMk id="10" creationId="{AE58F703-2950-0003-FC05-45B85E43F510}"/>
          </ac:spMkLst>
        </pc:spChg>
        <pc:spChg chg="add mod">
          <ac:chgData name="Jessa Agilo" userId="85d69c9c-9524-48fd-beb1-a531da648b89" providerId="ADAL" clId="{5B0D7EAC-6649-4754-9B53-047C7CAC4A31}" dt="2022-11-15T03:41:17.677" v="1659" actId="962"/>
          <ac:spMkLst>
            <pc:docMk/>
            <pc:sldMk cId="0" sldId="258"/>
            <ac:spMk id="11" creationId="{88420553-6EEE-8F21-61FA-124479223B8C}"/>
          </ac:spMkLst>
        </pc:spChg>
        <pc:picChg chg="del">
          <ac:chgData name="Jessa Agilo" userId="85d69c9c-9524-48fd-beb1-a531da648b89" providerId="ADAL" clId="{5B0D7EAC-6649-4754-9B53-047C7CAC4A31}" dt="2022-11-15T02:45:41.916" v="150" actId="478"/>
          <ac:picMkLst>
            <pc:docMk/>
            <pc:sldMk cId="0" sldId="258"/>
            <ac:picMk id="5" creationId="{00000000-0000-0000-0000-000000000000}"/>
          </ac:picMkLst>
        </pc:picChg>
      </pc:sldChg>
      <pc:sldChg chg="addSp delSp modSp mod">
        <pc:chgData name="Jessa Agilo" userId="85d69c9c-9524-48fd-beb1-a531da648b89" providerId="ADAL" clId="{5B0D7EAC-6649-4754-9B53-047C7CAC4A31}" dt="2022-11-15T03:41:55.049" v="1861" actId="962"/>
        <pc:sldMkLst>
          <pc:docMk/>
          <pc:sldMk cId="0" sldId="259"/>
        </pc:sldMkLst>
        <pc:spChg chg="mod">
          <ac:chgData name="Jessa Agilo" userId="85d69c9c-9524-48fd-beb1-a531da648b89" providerId="ADAL" clId="{5B0D7EAC-6649-4754-9B53-047C7CAC4A31}" dt="2022-11-15T02:50:52.540" v="212" actId="20577"/>
          <ac:spMkLst>
            <pc:docMk/>
            <pc:sldMk cId="0" sldId="259"/>
            <ac:spMk id="2" creationId="{00000000-0000-0000-0000-000000000000}"/>
          </ac:spMkLst>
        </pc:spChg>
        <pc:spChg chg="del">
          <ac:chgData name="Jessa Agilo" userId="85d69c9c-9524-48fd-beb1-a531da648b89" providerId="ADAL" clId="{5B0D7EAC-6649-4754-9B53-047C7CAC4A31}" dt="2022-11-15T02:47:10.642" v="158" actId="478"/>
          <ac:spMkLst>
            <pc:docMk/>
            <pc:sldMk cId="0" sldId="259"/>
            <ac:spMk id="3" creationId="{00000000-0000-0000-0000-000000000000}"/>
          </ac:spMkLst>
        </pc:spChg>
        <pc:spChg chg="del">
          <ac:chgData name="Jessa Agilo" userId="85d69c9c-9524-48fd-beb1-a531da648b89" providerId="ADAL" clId="{5B0D7EAC-6649-4754-9B53-047C7CAC4A31}" dt="2022-11-15T02:47:12.658" v="159" actId="478"/>
          <ac:spMkLst>
            <pc:docMk/>
            <pc:sldMk cId="0" sldId="259"/>
            <ac:spMk id="4" creationId="{00000000-0000-0000-0000-000000000000}"/>
          </ac:spMkLst>
        </pc:spChg>
        <pc:spChg chg="add mod">
          <ac:chgData name="Jessa Agilo" userId="85d69c9c-9524-48fd-beb1-a531da648b89" providerId="ADAL" clId="{5B0D7EAC-6649-4754-9B53-047C7CAC4A31}" dt="2022-11-15T03:41:55.049" v="1861" actId="962"/>
          <ac:spMkLst>
            <pc:docMk/>
            <pc:sldMk cId="0" sldId="259"/>
            <ac:spMk id="6" creationId="{62BF577C-22DA-FECA-7F83-8A35B6A638B2}"/>
          </ac:spMkLst>
        </pc:spChg>
        <pc:spChg chg="add mod">
          <ac:chgData name="Jessa Agilo" userId="85d69c9c-9524-48fd-beb1-a531da648b89" providerId="ADAL" clId="{5B0D7EAC-6649-4754-9B53-047C7CAC4A31}" dt="2022-11-15T03:41:52.397" v="1860" actId="962"/>
          <ac:spMkLst>
            <pc:docMk/>
            <pc:sldMk cId="0" sldId="259"/>
            <ac:spMk id="7" creationId="{DB8DE08E-3A80-137B-2D67-E1C4627F4BA9}"/>
          </ac:spMkLst>
        </pc:spChg>
        <pc:picChg chg="del mod">
          <ac:chgData name="Jessa Agilo" userId="85d69c9c-9524-48fd-beb1-a531da648b89" providerId="ADAL" clId="{5B0D7EAC-6649-4754-9B53-047C7CAC4A31}" dt="2022-11-15T02:55:16.919" v="258" actId="478"/>
          <ac:picMkLst>
            <pc:docMk/>
            <pc:sldMk cId="0" sldId="259"/>
            <ac:picMk id="5" creationId="{00000000-0000-0000-0000-000000000000}"/>
          </ac:picMkLst>
        </pc:picChg>
        <pc:picChg chg="add mod">
          <ac:chgData name="Jessa Agilo" userId="85d69c9c-9524-48fd-beb1-a531da648b89" providerId="ADAL" clId="{5B0D7EAC-6649-4754-9B53-047C7CAC4A31}" dt="2022-11-15T03:41:48.435" v="1859" actId="962"/>
          <ac:picMkLst>
            <pc:docMk/>
            <pc:sldMk cId="0" sldId="259"/>
            <ac:picMk id="9" creationId="{31BC7EFC-F8FC-8778-B1E0-D715254F28A3}"/>
          </ac:picMkLst>
        </pc:picChg>
      </pc:sldChg>
      <pc:sldChg chg="addSp delSp modSp mod">
        <pc:chgData name="Jessa Agilo" userId="85d69c9c-9524-48fd-beb1-a531da648b89" providerId="ADAL" clId="{5B0D7EAC-6649-4754-9B53-047C7CAC4A31}" dt="2022-11-15T03:42:23.440" v="1959" actId="962"/>
        <pc:sldMkLst>
          <pc:docMk/>
          <pc:sldMk cId="0" sldId="260"/>
        </pc:sldMkLst>
        <pc:spChg chg="mod">
          <ac:chgData name="Jessa Agilo" userId="85d69c9c-9524-48fd-beb1-a531da648b89" providerId="ADAL" clId="{5B0D7EAC-6649-4754-9B53-047C7CAC4A31}" dt="2022-11-15T02:54:34.891" v="255" actId="113"/>
          <ac:spMkLst>
            <pc:docMk/>
            <pc:sldMk cId="0" sldId="260"/>
            <ac:spMk id="2" creationId="{00000000-0000-0000-0000-000000000000}"/>
          </ac:spMkLst>
        </pc:spChg>
        <pc:spChg chg="del">
          <ac:chgData name="Jessa Agilo" userId="85d69c9c-9524-48fd-beb1-a531da648b89" providerId="ADAL" clId="{5B0D7EAC-6649-4754-9B53-047C7CAC4A31}" dt="2022-11-15T02:47:24.026" v="161" actId="478"/>
          <ac:spMkLst>
            <pc:docMk/>
            <pc:sldMk cId="0" sldId="260"/>
            <ac:spMk id="3" creationId="{00000000-0000-0000-0000-000000000000}"/>
          </ac:spMkLst>
        </pc:spChg>
        <pc:spChg chg="del">
          <ac:chgData name="Jessa Agilo" userId="85d69c9c-9524-48fd-beb1-a531da648b89" providerId="ADAL" clId="{5B0D7EAC-6649-4754-9B53-047C7CAC4A31}" dt="2022-11-15T02:47:25.363" v="162" actId="478"/>
          <ac:spMkLst>
            <pc:docMk/>
            <pc:sldMk cId="0" sldId="260"/>
            <ac:spMk id="4" creationId="{00000000-0000-0000-0000-000000000000}"/>
          </ac:spMkLst>
        </pc:spChg>
        <pc:spChg chg="add mod">
          <ac:chgData name="Jessa Agilo" userId="85d69c9c-9524-48fd-beb1-a531da648b89" providerId="ADAL" clId="{5B0D7EAC-6649-4754-9B53-047C7CAC4A31}" dt="2022-11-15T03:41:58.532" v="1862" actId="962"/>
          <ac:spMkLst>
            <pc:docMk/>
            <pc:sldMk cId="0" sldId="260"/>
            <ac:spMk id="6" creationId="{0AF6CE7E-A972-A9C4-D917-31ADA7875644}"/>
          </ac:spMkLst>
        </pc:spChg>
        <pc:spChg chg="add mod">
          <ac:chgData name="Jessa Agilo" userId="85d69c9c-9524-48fd-beb1-a531da648b89" providerId="ADAL" clId="{5B0D7EAC-6649-4754-9B53-047C7CAC4A31}" dt="2022-11-15T03:42:00.892" v="1863" actId="962"/>
          <ac:spMkLst>
            <pc:docMk/>
            <pc:sldMk cId="0" sldId="260"/>
            <ac:spMk id="7" creationId="{A8F71F52-EDC1-471A-E24C-6BF2DF79AF68}"/>
          </ac:spMkLst>
        </pc:spChg>
        <pc:picChg chg="del">
          <ac:chgData name="Jessa Agilo" userId="85d69c9c-9524-48fd-beb1-a531da648b89" providerId="ADAL" clId="{5B0D7EAC-6649-4754-9B53-047C7CAC4A31}" dt="2022-11-15T02:51:10.508" v="217" actId="478"/>
          <ac:picMkLst>
            <pc:docMk/>
            <pc:sldMk cId="0" sldId="260"/>
            <ac:picMk id="5" creationId="{00000000-0000-0000-0000-000000000000}"/>
          </ac:picMkLst>
        </pc:picChg>
        <pc:picChg chg="add del mod">
          <ac:chgData name="Jessa Agilo" userId="85d69c9c-9524-48fd-beb1-a531da648b89" providerId="ADAL" clId="{5B0D7EAC-6649-4754-9B53-047C7CAC4A31}" dt="2022-11-15T03:11:42.660" v="590" actId="478"/>
          <ac:picMkLst>
            <pc:docMk/>
            <pc:sldMk cId="0" sldId="260"/>
            <ac:picMk id="8" creationId="{4212A4E3-6FDF-DB5F-2E6D-AF493B5F2BC4}"/>
          </ac:picMkLst>
        </pc:picChg>
        <pc:picChg chg="add del mod">
          <ac:chgData name="Jessa Agilo" userId="85d69c9c-9524-48fd-beb1-a531da648b89" providerId="ADAL" clId="{5B0D7EAC-6649-4754-9B53-047C7CAC4A31}" dt="2022-11-15T03:10:22.666" v="580" actId="931"/>
          <ac:picMkLst>
            <pc:docMk/>
            <pc:sldMk cId="0" sldId="260"/>
            <ac:picMk id="10" creationId="{A0833749-D23B-7FDE-BC6C-D91A8BFE1592}"/>
          </ac:picMkLst>
        </pc:picChg>
        <pc:picChg chg="add del mod">
          <ac:chgData name="Jessa Agilo" userId="85d69c9c-9524-48fd-beb1-a531da648b89" providerId="ADAL" clId="{5B0D7EAC-6649-4754-9B53-047C7CAC4A31}" dt="2022-11-15T03:12:19.550" v="595" actId="478"/>
          <ac:picMkLst>
            <pc:docMk/>
            <pc:sldMk cId="0" sldId="260"/>
            <ac:picMk id="12" creationId="{F2FB89BE-4CA9-466D-8023-1C04A4F244CD}"/>
          </ac:picMkLst>
        </pc:picChg>
        <pc:picChg chg="add del mod">
          <ac:chgData name="Jessa Agilo" userId="85d69c9c-9524-48fd-beb1-a531da648b89" providerId="ADAL" clId="{5B0D7EAC-6649-4754-9B53-047C7CAC4A31}" dt="2022-11-15T03:11:25.009" v="584" actId="478"/>
          <ac:picMkLst>
            <pc:docMk/>
            <pc:sldMk cId="0" sldId="260"/>
            <ac:picMk id="14" creationId="{99B90E86-5C5A-C473-CE28-30B665178255}"/>
          </ac:picMkLst>
        </pc:picChg>
        <pc:picChg chg="add mod">
          <ac:chgData name="Jessa Agilo" userId="85d69c9c-9524-48fd-beb1-a531da648b89" providerId="ADAL" clId="{5B0D7EAC-6649-4754-9B53-047C7CAC4A31}" dt="2022-11-15T03:42:23.440" v="1959" actId="962"/>
          <ac:picMkLst>
            <pc:docMk/>
            <pc:sldMk cId="0" sldId="260"/>
            <ac:picMk id="16" creationId="{576E424C-2A97-BC57-249E-58B546DD4E2A}"/>
          </ac:picMkLst>
        </pc:picChg>
      </pc:sldChg>
      <pc:sldChg chg="addSp delSp modSp mod">
        <pc:chgData name="Jessa Agilo" userId="85d69c9c-9524-48fd-beb1-a531da648b89" providerId="ADAL" clId="{5B0D7EAC-6649-4754-9B53-047C7CAC4A31}" dt="2022-11-15T03:42:44.543" v="2027" actId="962"/>
        <pc:sldMkLst>
          <pc:docMk/>
          <pc:sldMk cId="0" sldId="261"/>
        </pc:sldMkLst>
        <pc:spChg chg="mod">
          <ac:chgData name="Jessa Agilo" userId="85d69c9c-9524-48fd-beb1-a531da648b89" providerId="ADAL" clId="{5B0D7EAC-6649-4754-9B53-047C7CAC4A31}" dt="2022-11-15T02:52:27.562" v="231" actId="1076"/>
          <ac:spMkLst>
            <pc:docMk/>
            <pc:sldMk cId="0" sldId="261"/>
            <ac:spMk id="2" creationId="{00000000-0000-0000-0000-000000000000}"/>
          </ac:spMkLst>
        </pc:spChg>
        <pc:spChg chg="del">
          <ac:chgData name="Jessa Agilo" userId="85d69c9c-9524-48fd-beb1-a531da648b89" providerId="ADAL" clId="{5B0D7EAC-6649-4754-9B53-047C7CAC4A31}" dt="2022-11-15T02:47:29.805" v="164" actId="478"/>
          <ac:spMkLst>
            <pc:docMk/>
            <pc:sldMk cId="0" sldId="261"/>
            <ac:spMk id="3" creationId="{00000000-0000-0000-0000-000000000000}"/>
          </ac:spMkLst>
        </pc:spChg>
        <pc:spChg chg="del">
          <ac:chgData name="Jessa Agilo" userId="85d69c9c-9524-48fd-beb1-a531da648b89" providerId="ADAL" clId="{5B0D7EAC-6649-4754-9B53-047C7CAC4A31}" dt="2022-11-15T02:47:31.158" v="165" actId="478"/>
          <ac:spMkLst>
            <pc:docMk/>
            <pc:sldMk cId="0" sldId="261"/>
            <ac:spMk id="4" creationId="{00000000-0000-0000-0000-000000000000}"/>
          </ac:spMkLst>
        </pc:spChg>
        <pc:spChg chg="add mod">
          <ac:chgData name="Jessa Agilo" userId="85d69c9c-9524-48fd-beb1-a531da648b89" providerId="ADAL" clId="{5B0D7EAC-6649-4754-9B53-047C7CAC4A31}" dt="2022-11-15T03:42:29.690" v="1960" actId="962"/>
          <ac:spMkLst>
            <pc:docMk/>
            <pc:sldMk cId="0" sldId="261"/>
            <ac:spMk id="6" creationId="{6DD89231-FBE6-594D-CE19-F817A5FCE3B2}"/>
          </ac:spMkLst>
        </pc:spChg>
        <pc:spChg chg="add mod">
          <ac:chgData name="Jessa Agilo" userId="85d69c9c-9524-48fd-beb1-a531da648b89" providerId="ADAL" clId="{5B0D7EAC-6649-4754-9B53-047C7CAC4A31}" dt="2022-11-15T03:42:31.397" v="1961" actId="962"/>
          <ac:spMkLst>
            <pc:docMk/>
            <pc:sldMk cId="0" sldId="261"/>
            <ac:spMk id="7" creationId="{8AE2629F-D177-B3D5-0B88-C0FFCDC92412}"/>
          </ac:spMkLst>
        </pc:spChg>
        <pc:picChg chg="del">
          <ac:chgData name="Jessa Agilo" userId="85d69c9c-9524-48fd-beb1-a531da648b89" providerId="ADAL" clId="{5B0D7EAC-6649-4754-9B53-047C7CAC4A31}" dt="2022-11-15T02:51:54.999" v="226" actId="478"/>
          <ac:picMkLst>
            <pc:docMk/>
            <pc:sldMk cId="0" sldId="261"/>
            <ac:picMk id="5" creationId="{00000000-0000-0000-0000-000000000000}"/>
          </ac:picMkLst>
        </pc:picChg>
        <pc:picChg chg="add del mod">
          <ac:chgData name="Jessa Agilo" userId="85d69c9c-9524-48fd-beb1-a531da648b89" providerId="ADAL" clId="{5B0D7EAC-6649-4754-9B53-047C7CAC4A31}" dt="2022-11-15T02:54:20.517" v="252" actId="478"/>
          <ac:picMkLst>
            <pc:docMk/>
            <pc:sldMk cId="0" sldId="261"/>
            <ac:picMk id="8" creationId="{4E0A0850-383D-989C-38FD-396846200BC4}"/>
          </ac:picMkLst>
        </pc:picChg>
        <pc:picChg chg="add mod">
          <ac:chgData name="Jessa Agilo" userId="85d69c9c-9524-48fd-beb1-a531da648b89" providerId="ADAL" clId="{5B0D7EAC-6649-4754-9B53-047C7CAC4A31}" dt="2022-11-15T03:42:44.543" v="2027" actId="962"/>
          <ac:picMkLst>
            <pc:docMk/>
            <pc:sldMk cId="0" sldId="261"/>
            <ac:picMk id="10" creationId="{F8E4DF7B-7242-1F71-8776-D59E042D675A}"/>
          </ac:picMkLst>
        </pc:picChg>
      </pc:sldChg>
      <pc:sldChg chg="addSp delSp modSp mod">
        <pc:chgData name="Jessa Agilo" userId="85d69c9c-9524-48fd-beb1-a531da648b89" providerId="ADAL" clId="{5B0D7EAC-6649-4754-9B53-047C7CAC4A31}" dt="2022-11-15T03:43:00.364" v="2061" actId="962"/>
        <pc:sldMkLst>
          <pc:docMk/>
          <pc:sldMk cId="0" sldId="262"/>
        </pc:sldMkLst>
        <pc:spChg chg="mod">
          <ac:chgData name="Jessa Agilo" userId="85d69c9c-9524-48fd-beb1-a531da648b89" providerId="ADAL" clId="{5B0D7EAC-6649-4754-9B53-047C7CAC4A31}" dt="2022-11-15T02:54:00.388" v="249" actId="20577"/>
          <ac:spMkLst>
            <pc:docMk/>
            <pc:sldMk cId="0" sldId="262"/>
            <ac:spMk id="2" creationId="{00000000-0000-0000-0000-000000000000}"/>
          </ac:spMkLst>
        </pc:spChg>
        <pc:spChg chg="del">
          <ac:chgData name="Jessa Agilo" userId="85d69c9c-9524-48fd-beb1-a531da648b89" providerId="ADAL" clId="{5B0D7EAC-6649-4754-9B53-047C7CAC4A31}" dt="2022-11-15T02:47:35.617" v="167" actId="478"/>
          <ac:spMkLst>
            <pc:docMk/>
            <pc:sldMk cId="0" sldId="262"/>
            <ac:spMk id="3" creationId="{00000000-0000-0000-0000-000000000000}"/>
          </ac:spMkLst>
        </pc:spChg>
        <pc:spChg chg="del">
          <ac:chgData name="Jessa Agilo" userId="85d69c9c-9524-48fd-beb1-a531da648b89" providerId="ADAL" clId="{5B0D7EAC-6649-4754-9B53-047C7CAC4A31}" dt="2022-11-15T02:47:36.916" v="168" actId="478"/>
          <ac:spMkLst>
            <pc:docMk/>
            <pc:sldMk cId="0" sldId="262"/>
            <ac:spMk id="4" creationId="{00000000-0000-0000-0000-000000000000}"/>
          </ac:spMkLst>
        </pc:spChg>
        <pc:spChg chg="add mod">
          <ac:chgData name="Jessa Agilo" userId="85d69c9c-9524-48fd-beb1-a531da648b89" providerId="ADAL" clId="{5B0D7EAC-6649-4754-9B53-047C7CAC4A31}" dt="2022-11-15T03:43:00.364" v="2061" actId="962"/>
          <ac:spMkLst>
            <pc:docMk/>
            <pc:sldMk cId="0" sldId="262"/>
            <ac:spMk id="6" creationId="{F7EA0354-DEF4-44C4-854C-A447163767EF}"/>
          </ac:spMkLst>
        </pc:spChg>
        <pc:spChg chg="add mod">
          <ac:chgData name="Jessa Agilo" userId="85d69c9c-9524-48fd-beb1-a531da648b89" providerId="ADAL" clId="{5B0D7EAC-6649-4754-9B53-047C7CAC4A31}" dt="2022-11-15T03:42:58.079" v="2060" actId="962"/>
          <ac:spMkLst>
            <pc:docMk/>
            <pc:sldMk cId="0" sldId="262"/>
            <ac:spMk id="7" creationId="{9189A99B-8D8C-F0DA-AF01-510C757B8787}"/>
          </ac:spMkLst>
        </pc:spChg>
        <pc:picChg chg="del">
          <ac:chgData name="Jessa Agilo" userId="85d69c9c-9524-48fd-beb1-a531da648b89" providerId="ADAL" clId="{5B0D7EAC-6649-4754-9B53-047C7CAC4A31}" dt="2022-11-15T02:52:56.484" v="239" actId="478"/>
          <ac:picMkLst>
            <pc:docMk/>
            <pc:sldMk cId="0" sldId="262"/>
            <ac:picMk id="5" creationId="{00000000-0000-0000-0000-000000000000}"/>
          </ac:picMkLst>
        </pc:picChg>
        <pc:picChg chg="add del mod">
          <ac:chgData name="Jessa Agilo" userId="85d69c9c-9524-48fd-beb1-a531da648b89" providerId="ADAL" clId="{5B0D7EAC-6649-4754-9B53-047C7CAC4A31}" dt="2022-11-15T02:53:44.592" v="246" actId="478"/>
          <ac:picMkLst>
            <pc:docMk/>
            <pc:sldMk cId="0" sldId="262"/>
            <ac:picMk id="8" creationId="{71734B8C-E4CF-B60B-0AC8-664EA02B1A46}"/>
          </ac:picMkLst>
        </pc:picChg>
        <pc:picChg chg="add mod">
          <ac:chgData name="Jessa Agilo" userId="85d69c9c-9524-48fd-beb1-a531da648b89" providerId="ADAL" clId="{5B0D7EAC-6649-4754-9B53-047C7CAC4A31}" dt="2022-11-15T03:42:55.800" v="2059" actId="962"/>
          <ac:picMkLst>
            <pc:docMk/>
            <pc:sldMk cId="0" sldId="262"/>
            <ac:picMk id="10" creationId="{D1D5B9DC-26EF-712B-2555-E84AD643C1A2}"/>
          </ac:picMkLst>
        </pc:picChg>
      </pc:sldChg>
      <pc:sldChg chg="addSp delSp modSp mod">
        <pc:chgData name="Jessa Agilo" userId="85d69c9c-9524-48fd-beb1-a531da648b89" providerId="ADAL" clId="{5B0D7EAC-6649-4754-9B53-047C7CAC4A31}" dt="2022-11-15T03:28:38.587" v="822" actId="255"/>
        <pc:sldMkLst>
          <pc:docMk/>
          <pc:sldMk cId="0" sldId="263"/>
        </pc:sldMkLst>
        <pc:spChg chg="add del mod">
          <ac:chgData name="Jessa Agilo" userId="85d69c9c-9524-48fd-beb1-a531da648b89" providerId="ADAL" clId="{5B0D7EAC-6649-4754-9B53-047C7CAC4A31}" dt="2022-11-15T03:01:37.193" v="486" actId="207"/>
          <ac:spMkLst>
            <pc:docMk/>
            <pc:sldMk cId="0" sldId="263"/>
            <ac:spMk id="2" creationId="{00000000-0000-0000-0000-000000000000}"/>
          </ac:spMkLst>
        </pc:spChg>
        <pc:spChg chg="mod">
          <ac:chgData name="Jessa Agilo" userId="85d69c9c-9524-48fd-beb1-a531da648b89" providerId="ADAL" clId="{5B0D7EAC-6649-4754-9B53-047C7CAC4A31}" dt="2022-11-15T03:28:38.587" v="822" actId="255"/>
          <ac:spMkLst>
            <pc:docMk/>
            <pc:sldMk cId="0" sldId="263"/>
            <ac:spMk id="6" creationId="{00000000-0000-0000-0000-000000000000}"/>
          </ac:spMkLst>
        </pc:spChg>
        <pc:spChg chg="mod">
          <ac:chgData name="Jessa Agilo" userId="85d69c9c-9524-48fd-beb1-a531da648b89" providerId="ADAL" clId="{5B0D7EAC-6649-4754-9B53-047C7CAC4A31}" dt="2022-11-15T03:08:06.238" v="559" actId="255"/>
          <ac:spMkLst>
            <pc:docMk/>
            <pc:sldMk cId="0" sldId="263"/>
            <ac:spMk id="7" creationId="{00000000-0000-0000-0000-000000000000}"/>
          </ac:spMkLst>
        </pc:spChg>
        <pc:picChg chg="del">
          <ac:chgData name="Jessa Agilo" userId="85d69c9c-9524-48fd-beb1-a531da648b89" providerId="ADAL" clId="{5B0D7EAC-6649-4754-9B53-047C7CAC4A31}" dt="2022-11-15T02:57:01.854" v="270" actId="478"/>
          <ac:picMkLst>
            <pc:docMk/>
            <pc:sldMk cId="0" sldId="263"/>
            <ac:picMk id="3" creationId="{00000000-0000-0000-0000-000000000000}"/>
          </ac:picMkLst>
        </pc:picChg>
        <pc:picChg chg="del">
          <ac:chgData name="Jessa Agilo" userId="85d69c9c-9524-48fd-beb1-a531da648b89" providerId="ADAL" clId="{5B0D7EAC-6649-4754-9B53-047C7CAC4A31}" dt="2022-11-15T02:56:57.628" v="267" actId="478"/>
          <ac:picMkLst>
            <pc:docMk/>
            <pc:sldMk cId="0" sldId="263"/>
            <ac:picMk id="4" creationId="{00000000-0000-0000-0000-000000000000}"/>
          </ac:picMkLst>
        </pc:picChg>
        <pc:picChg chg="del">
          <ac:chgData name="Jessa Agilo" userId="85d69c9c-9524-48fd-beb1-a531da648b89" providerId="ADAL" clId="{5B0D7EAC-6649-4754-9B53-047C7CAC4A31}" dt="2022-11-15T02:57:03.635" v="271" actId="478"/>
          <ac:picMkLst>
            <pc:docMk/>
            <pc:sldMk cId="0" sldId="263"/>
            <ac:picMk id="5" creationId="{00000000-0000-0000-0000-000000000000}"/>
          </ac:picMkLst>
        </pc:picChg>
      </pc:sldChg>
      <pc:sldChg chg="delSp modSp del mod setBg">
        <pc:chgData name="Jessa Agilo" userId="85d69c9c-9524-48fd-beb1-a531da648b89" providerId="ADAL" clId="{5B0D7EAC-6649-4754-9B53-047C7CAC4A31}" dt="2022-11-15T03:06:04.027" v="532" actId="47"/>
        <pc:sldMkLst>
          <pc:docMk/>
          <pc:sldMk cId="0" sldId="264"/>
        </pc:sldMkLst>
        <pc:spChg chg="mod">
          <ac:chgData name="Jessa Agilo" userId="85d69c9c-9524-48fd-beb1-a531da648b89" providerId="ADAL" clId="{5B0D7EAC-6649-4754-9B53-047C7CAC4A31}" dt="2022-11-15T03:03:14.149" v="503" actId="113"/>
          <ac:spMkLst>
            <pc:docMk/>
            <pc:sldMk cId="0" sldId="264"/>
            <ac:spMk id="5" creationId="{00000000-0000-0000-0000-000000000000}"/>
          </ac:spMkLst>
        </pc:spChg>
        <pc:spChg chg="mod">
          <ac:chgData name="Jessa Agilo" userId="85d69c9c-9524-48fd-beb1-a531da648b89" providerId="ADAL" clId="{5B0D7EAC-6649-4754-9B53-047C7CAC4A31}" dt="2022-11-15T03:03:32.656" v="507" actId="14100"/>
          <ac:spMkLst>
            <pc:docMk/>
            <pc:sldMk cId="0" sldId="264"/>
            <ac:spMk id="6" creationId="{00000000-0000-0000-0000-000000000000}"/>
          </ac:spMkLst>
        </pc:spChg>
        <pc:grpChg chg="del">
          <ac:chgData name="Jessa Agilo" userId="85d69c9c-9524-48fd-beb1-a531da648b89" providerId="ADAL" clId="{5B0D7EAC-6649-4754-9B53-047C7CAC4A31}" dt="2022-11-15T03:03:06.596" v="501" actId="478"/>
          <ac:grpSpMkLst>
            <pc:docMk/>
            <pc:sldMk cId="0" sldId="264"/>
            <ac:grpSpMk id="2" creationId="{00000000-0000-0000-0000-000000000000}"/>
          </ac:grpSpMkLst>
        </pc:grpChg>
      </pc:sldChg>
      <pc:sldChg chg="modSp del mod">
        <pc:chgData name="Jessa Agilo" userId="85d69c9c-9524-48fd-beb1-a531da648b89" providerId="ADAL" clId="{5B0D7EAC-6649-4754-9B53-047C7CAC4A31}" dt="2022-11-15T03:07:25.874" v="552" actId="47"/>
        <pc:sldMkLst>
          <pc:docMk/>
          <pc:sldMk cId="0" sldId="265"/>
        </pc:sldMkLst>
        <pc:grpChg chg="mod">
          <ac:chgData name="Jessa Agilo" userId="85d69c9c-9524-48fd-beb1-a531da648b89" providerId="ADAL" clId="{5B0D7EAC-6649-4754-9B53-047C7CAC4A31}" dt="2022-11-15T03:07:21.725" v="551" actId="1076"/>
          <ac:grpSpMkLst>
            <pc:docMk/>
            <pc:sldMk cId="0" sldId="265"/>
            <ac:grpSpMk id="2" creationId="{00000000-0000-0000-0000-000000000000}"/>
          </ac:grpSpMkLst>
        </pc:grpChg>
      </pc:sldChg>
      <pc:sldChg chg="del">
        <pc:chgData name="Jessa Agilo" userId="85d69c9c-9524-48fd-beb1-a531da648b89" providerId="ADAL" clId="{5B0D7EAC-6649-4754-9B53-047C7CAC4A31}" dt="2022-11-15T03:19:31.076" v="703" actId="47"/>
        <pc:sldMkLst>
          <pc:docMk/>
          <pc:sldMk cId="0" sldId="266"/>
        </pc:sldMkLst>
      </pc:sldChg>
      <pc:sldChg chg="del">
        <pc:chgData name="Jessa Agilo" userId="85d69c9c-9524-48fd-beb1-a531da648b89" providerId="ADAL" clId="{5B0D7EAC-6649-4754-9B53-047C7CAC4A31}" dt="2022-11-15T03:19:32.409" v="704" actId="47"/>
        <pc:sldMkLst>
          <pc:docMk/>
          <pc:sldMk cId="0" sldId="267"/>
        </pc:sldMkLst>
      </pc:sldChg>
      <pc:sldChg chg="del">
        <pc:chgData name="Jessa Agilo" userId="85d69c9c-9524-48fd-beb1-a531da648b89" providerId="ADAL" clId="{5B0D7EAC-6649-4754-9B53-047C7CAC4A31}" dt="2022-11-15T03:20:48.767" v="715" actId="47"/>
        <pc:sldMkLst>
          <pc:docMk/>
          <pc:sldMk cId="0" sldId="268"/>
        </pc:sldMkLst>
      </pc:sldChg>
      <pc:sldChg chg="addSp modSp del">
        <pc:chgData name="Jessa Agilo" userId="85d69c9c-9524-48fd-beb1-a531da648b89" providerId="ADAL" clId="{5B0D7EAC-6649-4754-9B53-047C7CAC4A31}" dt="2022-11-15T03:37:21.275" v="1045" actId="47"/>
        <pc:sldMkLst>
          <pc:docMk/>
          <pc:sldMk cId="0" sldId="269"/>
        </pc:sldMkLst>
        <pc:picChg chg="add mod">
          <ac:chgData name="Jessa Agilo" userId="85d69c9c-9524-48fd-beb1-a531da648b89" providerId="ADAL" clId="{5B0D7EAC-6649-4754-9B53-047C7CAC4A31}" dt="2022-11-15T03:29:28.250" v="828"/>
          <ac:picMkLst>
            <pc:docMk/>
            <pc:sldMk cId="0" sldId="269"/>
            <ac:picMk id="9" creationId="{E5362500-8507-D569-8270-B263DEC7C847}"/>
          </ac:picMkLst>
        </pc:picChg>
      </pc:sldChg>
      <pc:sldChg chg="del">
        <pc:chgData name="Jessa Agilo" userId="85d69c9c-9524-48fd-beb1-a531da648b89" providerId="ADAL" clId="{5B0D7EAC-6649-4754-9B53-047C7CAC4A31}" dt="2022-11-15T03:37:21.275" v="1045" actId="47"/>
        <pc:sldMkLst>
          <pc:docMk/>
          <pc:sldMk cId="0" sldId="270"/>
        </pc:sldMkLst>
      </pc:sldChg>
      <pc:sldChg chg="del">
        <pc:chgData name="Jessa Agilo" userId="85d69c9c-9524-48fd-beb1-a531da648b89" providerId="ADAL" clId="{5B0D7EAC-6649-4754-9B53-047C7CAC4A31}" dt="2022-11-15T03:37:21.275" v="1045" actId="47"/>
        <pc:sldMkLst>
          <pc:docMk/>
          <pc:sldMk cId="0" sldId="271"/>
        </pc:sldMkLst>
      </pc:sldChg>
      <pc:sldChg chg="del">
        <pc:chgData name="Jessa Agilo" userId="85d69c9c-9524-48fd-beb1-a531da648b89" providerId="ADAL" clId="{5B0D7EAC-6649-4754-9B53-047C7CAC4A31}" dt="2022-11-15T03:37:21.275" v="1045" actId="47"/>
        <pc:sldMkLst>
          <pc:docMk/>
          <pc:sldMk cId="0" sldId="272"/>
        </pc:sldMkLst>
      </pc:sldChg>
      <pc:sldChg chg="del">
        <pc:chgData name="Jessa Agilo" userId="85d69c9c-9524-48fd-beb1-a531da648b89" providerId="ADAL" clId="{5B0D7EAC-6649-4754-9B53-047C7CAC4A31}" dt="2022-11-15T03:21:32.730" v="728" actId="47"/>
        <pc:sldMkLst>
          <pc:docMk/>
          <pc:sldMk cId="0" sldId="273"/>
        </pc:sldMkLst>
      </pc:sldChg>
      <pc:sldChg chg="addSp delSp modSp mod">
        <pc:chgData name="Jessa Agilo" userId="85d69c9c-9524-48fd-beb1-a531da648b89" providerId="ADAL" clId="{5B0D7EAC-6649-4754-9B53-047C7CAC4A31}" dt="2022-11-15T03:46:09.712" v="2880" actId="962"/>
        <pc:sldMkLst>
          <pc:docMk/>
          <pc:sldMk cId="0" sldId="274"/>
        </pc:sldMkLst>
        <pc:spChg chg="del">
          <ac:chgData name="Jessa Agilo" userId="85d69c9c-9524-48fd-beb1-a531da648b89" providerId="ADAL" clId="{5B0D7EAC-6649-4754-9B53-047C7CAC4A31}" dt="2022-11-15T03:22:10.920" v="736" actId="478"/>
          <ac:spMkLst>
            <pc:docMk/>
            <pc:sldMk cId="0" sldId="274"/>
            <ac:spMk id="2" creationId="{00000000-0000-0000-0000-000000000000}"/>
          </ac:spMkLst>
        </pc:spChg>
        <pc:spChg chg="mod">
          <ac:chgData name="Jessa Agilo" userId="85d69c9c-9524-48fd-beb1-a531da648b89" providerId="ADAL" clId="{5B0D7EAC-6649-4754-9B53-047C7CAC4A31}" dt="2022-11-15T03:23:38.284" v="760" actId="207"/>
          <ac:spMkLst>
            <pc:docMk/>
            <pc:sldMk cId="0" sldId="274"/>
            <ac:spMk id="3" creationId="{00000000-0000-0000-0000-000000000000}"/>
          </ac:spMkLst>
        </pc:spChg>
        <pc:spChg chg="del">
          <ac:chgData name="Jessa Agilo" userId="85d69c9c-9524-48fd-beb1-a531da648b89" providerId="ADAL" clId="{5B0D7EAC-6649-4754-9B53-047C7CAC4A31}" dt="2022-11-15T03:22:14.445" v="737" actId="478"/>
          <ac:spMkLst>
            <pc:docMk/>
            <pc:sldMk cId="0" sldId="274"/>
            <ac:spMk id="4" creationId="{00000000-0000-0000-0000-000000000000}"/>
          </ac:spMkLst>
        </pc:spChg>
        <pc:spChg chg="del mod topLvl">
          <ac:chgData name="Jessa Agilo" userId="85d69c9c-9524-48fd-beb1-a531da648b89" providerId="ADAL" clId="{5B0D7EAC-6649-4754-9B53-047C7CAC4A31}" dt="2022-11-15T03:22:16.176" v="738" actId="478"/>
          <ac:spMkLst>
            <pc:docMk/>
            <pc:sldMk cId="0" sldId="274"/>
            <ac:spMk id="7" creationId="{00000000-0000-0000-0000-000000000000}"/>
          </ac:spMkLst>
        </pc:spChg>
        <pc:spChg chg="del mod topLvl">
          <ac:chgData name="Jessa Agilo" userId="85d69c9c-9524-48fd-beb1-a531da648b89" providerId="ADAL" clId="{5B0D7EAC-6649-4754-9B53-047C7CAC4A31}" dt="2022-11-15T03:22:17.073" v="739" actId="478"/>
          <ac:spMkLst>
            <pc:docMk/>
            <pc:sldMk cId="0" sldId="274"/>
            <ac:spMk id="8" creationId="{00000000-0000-0000-0000-000000000000}"/>
          </ac:spMkLst>
        </pc:spChg>
        <pc:spChg chg="add mod">
          <ac:chgData name="Jessa Agilo" userId="85d69c9c-9524-48fd-beb1-a531da648b89" providerId="ADAL" clId="{5B0D7EAC-6649-4754-9B53-047C7CAC4A31}" dt="2022-11-15T03:46:09.712" v="2880" actId="962"/>
          <ac:spMkLst>
            <pc:docMk/>
            <pc:sldMk cId="0" sldId="274"/>
            <ac:spMk id="12" creationId="{9892E64D-248C-B5CB-AC9F-653C8ADB7764}"/>
          </ac:spMkLst>
        </pc:spChg>
        <pc:grpChg chg="add del">
          <ac:chgData name="Jessa Agilo" userId="85d69c9c-9524-48fd-beb1-a531da648b89" providerId="ADAL" clId="{5B0D7EAC-6649-4754-9B53-047C7CAC4A31}" dt="2022-11-15T03:21:47.752" v="731" actId="165"/>
          <ac:grpSpMkLst>
            <pc:docMk/>
            <pc:sldMk cId="0" sldId="274"/>
            <ac:grpSpMk id="5" creationId="{00000000-0000-0000-0000-000000000000}"/>
          </ac:grpSpMkLst>
        </pc:grpChg>
        <pc:grpChg chg="add mod">
          <ac:chgData name="Jessa Agilo" userId="85d69c9c-9524-48fd-beb1-a531da648b89" providerId="ADAL" clId="{5B0D7EAC-6649-4754-9B53-047C7CAC4A31}" dt="2022-11-15T03:22:06.249" v="734" actId="338"/>
          <ac:grpSpMkLst>
            <pc:docMk/>
            <pc:sldMk cId="0" sldId="274"/>
            <ac:grpSpMk id="9" creationId="{04F4EFE7-BF8A-7D40-8F3C-747BEA72AD88}"/>
          </ac:grpSpMkLst>
        </pc:grpChg>
        <pc:picChg chg="del mod topLvl">
          <ac:chgData name="Jessa Agilo" userId="85d69c9c-9524-48fd-beb1-a531da648b89" providerId="ADAL" clId="{5B0D7EAC-6649-4754-9B53-047C7CAC4A31}" dt="2022-11-15T03:22:09.056" v="735" actId="478"/>
          <ac:picMkLst>
            <pc:docMk/>
            <pc:sldMk cId="0" sldId="274"/>
            <ac:picMk id="6" creationId="{00000000-0000-0000-0000-000000000000}"/>
          </ac:picMkLst>
        </pc:picChg>
        <pc:picChg chg="add del mod">
          <ac:chgData name="Jessa Agilo" userId="85d69c9c-9524-48fd-beb1-a531da648b89" providerId="ADAL" clId="{5B0D7EAC-6649-4754-9B53-047C7CAC4A31}" dt="2022-11-15T03:29:17.079" v="826" actId="21"/>
          <ac:picMkLst>
            <pc:docMk/>
            <pc:sldMk cId="0" sldId="274"/>
            <ac:picMk id="11" creationId="{8780CE9D-0B5E-5F4E-4D7A-369C109FB84D}"/>
          </ac:picMkLst>
        </pc:picChg>
      </pc:sldChg>
      <pc:sldChg chg="addSp delSp modSp add mod">
        <pc:chgData name="Jessa Agilo" userId="85d69c9c-9524-48fd-beb1-a531da648b89" providerId="ADAL" clId="{5B0D7EAC-6649-4754-9B53-047C7CAC4A31}" dt="2022-11-15T03:43:15.884" v="2063" actId="962"/>
        <pc:sldMkLst>
          <pc:docMk/>
          <pc:sldMk cId="3402185723" sldId="275"/>
        </pc:sldMkLst>
        <pc:spChg chg="del">
          <ac:chgData name="Jessa Agilo" userId="85d69c9c-9524-48fd-beb1-a531da648b89" providerId="ADAL" clId="{5B0D7EAC-6649-4754-9B53-047C7CAC4A31}" dt="2022-11-15T03:04:25.310" v="513" actId="478"/>
          <ac:spMkLst>
            <pc:docMk/>
            <pc:sldMk cId="3402185723" sldId="275"/>
            <ac:spMk id="2" creationId="{00000000-0000-0000-0000-000000000000}"/>
          </ac:spMkLst>
        </pc:spChg>
        <pc:spChg chg="add mod">
          <ac:chgData name="Jessa Agilo" userId="85d69c9c-9524-48fd-beb1-a531da648b89" providerId="ADAL" clId="{5B0D7EAC-6649-4754-9B53-047C7CAC4A31}" dt="2022-11-15T03:05:57.820" v="531" actId="207"/>
          <ac:spMkLst>
            <pc:docMk/>
            <pc:sldMk cId="3402185723" sldId="275"/>
            <ac:spMk id="3" creationId="{7204055B-BE8A-D0DA-2784-7E2ABF0DBA51}"/>
          </ac:spMkLst>
        </pc:spChg>
        <pc:spChg chg="add del mod">
          <ac:chgData name="Jessa Agilo" userId="85d69c9c-9524-48fd-beb1-a531da648b89" providerId="ADAL" clId="{5B0D7EAC-6649-4754-9B53-047C7CAC4A31}" dt="2022-11-15T03:04:28.475" v="515" actId="478"/>
          <ac:spMkLst>
            <pc:docMk/>
            <pc:sldMk cId="3402185723" sldId="275"/>
            <ac:spMk id="5" creationId="{160B81C4-7F8D-38DB-2113-0471DB88EB02}"/>
          </ac:spMkLst>
        </pc:spChg>
        <pc:spChg chg="del">
          <ac:chgData name="Jessa Agilo" userId="85d69c9c-9524-48fd-beb1-a531da648b89" providerId="ADAL" clId="{5B0D7EAC-6649-4754-9B53-047C7CAC4A31}" dt="2022-11-15T03:04:08.585" v="510" actId="478"/>
          <ac:spMkLst>
            <pc:docMk/>
            <pc:sldMk cId="3402185723" sldId="275"/>
            <ac:spMk id="6" creationId="{F7EA0354-DEF4-44C4-854C-A447163767EF}"/>
          </ac:spMkLst>
        </pc:spChg>
        <pc:spChg chg="del">
          <ac:chgData name="Jessa Agilo" userId="85d69c9c-9524-48fd-beb1-a531da648b89" providerId="ADAL" clId="{5B0D7EAC-6649-4754-9B53-047C7CAC4A31}" dt="2022-11-15T03:04:10.632" v="511" actId="478"/>
          <ac:spMkLst>
            <pc:docMk/>
            <pc:sldMk cId="3402185723" sldId="275"/>
            <ac:spMk id="7" creationId="{9189A99B-8D8C-F0DA-AF01-510C757B8787}"/>
          </ac:spMkLst>
        </pc:spChg>
        <pc:spChg chg="add mod">
          <ac:chgData name="Jessa Agilo" userId="85d69c9c-9524-48fd-beb1-a531da648b89" providerId="ADAL" clId="{5B0D7EAC-6649-4754-9B53-047C7CAC4A31}" dt="2022-11-15T03:05:43.737" v="529" actId="14100"/>
          <ac:spMkLst>
            <pc:docMk/>
            <pc:sldMk cId="3402185723" sldId="275"/>
            <ac:spMk id="8" creationId="{9F9D804C-8EF4-0AB8-E1E6-CFE10CCC027F}"/>
          </ac:spMkLst>
        </pc:spChg>
        <pc:picChg chg="del">
          <ac:chgData name="Jessa Agilo" userId="85d69c9c-9524-48fd-beb1-a531da648b89" providerId="ADAL" clId="{5B0D7EAC-6649-4754-9B53-047C7CAC4A31}" dt="2022-11-15T03:04:26.473" v="514" actId="478"/>
          <ac:picMkLst>
            <pc:docMk/>
            <pc:sldMk cId="3402185723" sldId="275"/>
            <ac:picMk id="10" creationId="{D1D5B9DC-26EF-712B-2555-E84AD643C1A2}"/>
          </ac:picMkLst>
        </pc:picChg>
        <pc:picChg chg="add mod modCrop">
          <ac:chgData name="Jessa Agilo" userId="85d69c9c-9524-48fd-beb1-a531da648b89" providerId="ADAL" clId="{5B0D7EAC-6649-4754-9B53-047C7CAC4A31}" dt="2022-11-15T03:43:15.884" v="2063" actId="962"/>
          <ac:picMkLst>
            <pc:docMk/>
            <pc:sldMk cId="3402185723" sldId="275"/>
            <ac:picMk id="11" creationId="{99F629F6-6AAF-1B2F-8F8D-CA6208BF9CD1}"/>
          </ac:picMkLst>
        </pc:picChg>
      </pc:sldChg>
      <pc:sldChg chg="addSp delSp modSp add mod">
        <pc:chgData name="Jessa Agilo" userId="85d69c9c-9524-48fd-beb1-a531da648b89" providerId="ADAL" clId="{5B0D7EAC-6649-4754-9B53-047C7CAC4A31}" dt="2022-11-15T03:44:27.489" v="2593" actId="962"/>
        <pc:sldMkLst>
          <pc:docMk/>
          <pc:sldMk cId="2559049110" sldId="276"/>
        </pc:sldMkLst>
        <pc:spChg chg="mod">
          <ac:chgData name="Jessa Agilo" userId="85d69c9c-9524-48fd-beb1-a531da648b89" providerId="ADAL" clId="{5B0D7EAC-6649-4754-9B53-047C7CAC4A31}" dt="2022-11-15T03:07:05.801" v="549" actId="14100"/>
          <ac:spMkLst>
            <pc:docMk/>
            <pc:sldMk cId="2559049110" sldId="276"/>
            <ac:spMk id="3" creationId="{7204055B-BE8A-D0DA-2784-7E2ABF0DBA51}"/>
          </ac:spMkLst>
        </pc:spChg>
        <pc:spChg chg="mod">
          <ac:chgData name="Jessa Agilo" userId="85d69c9c-9524-48fd-beb1-a531da648b89" providerId="ADAL" clId="{5B0D7EAC-6649-4754-9B53-047C7CAC4A31}" dt="2022-11-15T03:28:20.743" v="820" actId="2710"/>
          <ac:spMkLst>
            <pc:docMk/>
            <pc:sldMk cId="2559049110" sldId="276"/>
            <ac:spMk id="8" creationId="{9F9D804C-8EF4-0AB8-E1E6-CFE10CCC027F}"/>
          </ac:spMkLst>
        </pc:spChg>
        <pc:picChg chg="add mod modCrop">
          <ac:chgData name="Jessa Agilo" userId="85d69c9c-9524-48fd-beb1-a531da648b89" providerId="ADAL" clId="{5B0D7EAC-6649-4754-9B53-047C7CAC4A31}" dt="2022-11-15T03:44:27.489" v="2593" actId="962"/>
          <ac:picMkLst>
            <pc:docMk/>
            <pc:sldMk cId="2559049110" sldId="276"/>
            <ac:picMk id="4" creationId="{B466A974-7126-B49F-C417-97681FD72218}"/>
          </ac:picMkLst>
        </pc:picChg>
        <pc:picChg chg="add del mod">
          <ac:chgData name="Jessa Agilo" userId="85d69c9c-9524-48fd-beb1-a531da648b89" providerId="ADAL" clId="{5B0D7EAC-6649-4754-9B53-047C7CAC4A31}" dt="2022-11-15T03:14:17.343" v="614" actId="478"/>
          <ac:picMkLst>
            <pc:docMk/>
            <pc:sldMk cId="2559049110" sldId="276"/>
            <ac:picMk id="5" creationId="{B0C4A354-EC49-9752-2A7B-A25158D9FB6C}"/>
          </ac:picMkLst>
        </pc:picChg>
        <pc:picChg chg="del">
          <ac:chgData name="Jessa Agilo" userId="85d69c9c-9524-48fd-beb1-a531da648b89" providerId="ADAL" clId="{5B0D7EAC-6649-4754-9B53-047C7CAC4A31}" dt="2022-11-15T03:13:09.150" v="602" actId="478"/>
          <ac:picMkLst>
            <pc:docMk/>
            <pc:sldMk cId="2559049110" sldId="276"/>
            <ac:picMk id="11" creationId="{99F629F6-6AAF-1B2F-8F8D-CA6208BF9CD1}"/>
          </ac:picMkLst>
        </pc:picChg>
      </pc:sldChg>
      <pc:sldChg chg="addSp delSp modSp add mod">
        <pc:chgData name="Jessa Agilo" userId="85d69c9c-9524-48fd-beb1-a531da648b89" providerId="ADAL" clId="{5B0D7EAC-6649-4754-9B53-047C7CAC4A31}" dt="2022-11-15T03:25:14.130" v="776" actId="14100"/>
        <pc:sldMkLst>
          <pc:docMk/>
          <pc:sldMk cId="4118768894" sldId="277"/>
        </pc:sldMkLst>
        <pc:spChg chg="add del mod">
          <ac:chgData name="Jessa Agilo" userId="85d69c9c-9524-48fd-beb1-a531da648b89" providerId="ADAL" clId="{5B0D7EAC-6649-4754-9B53-047C7CAC4A31}" dt="2022-11-15T03:19:53.187" v="707" actId="207"/>
          <ac:spMkLst>
            <pc:docMk/>
            <pc:sldMk cId="4118768894" sldId="277"/>
            <ac:spMk id="2" creationId="{00000000-0000-0000-0000-000000000000}"/>
          </ac:spMkLst>
        </pc:spChg>
        <pc:spChg chg="add del mod">
          <ac:chgData name="Jessa Agilo" userId="85d69c9c-9524-48fd-beb1-a531da648b89" providerId="ADAL" clId="{5B0D7EAC-6649-4754-9B53-047C7CAC4A31}" dt="2022-11-15T03:17:46.940" v="675" actId="478"/>
          <ac:spMkLst>
            <pc:docMk/>
            <pc:sldMk cId="4118768894" sldId="277"/>
            <ac:spMk id="3" creationId="{8572FEBA-1621-E091-C0B0-EB0506F13769}"/>
          </ac:spMkLst>
        </pc:spChg>
        <pc:spChg chg="mod">
          <ac:chgData name="Jessa Agilo" userId="85d69c9c-9524-48fd-beb1-a531da648b89" providerId="ADAL" clId="{5B0D7EAC-6649-4754-9B53-047C7CAC4A31}" dt="2022-11-15T03:25:14.130" v="776" actId="14100"/>
          <ac:spMkLst>
            <pc:docMk/>
            <pc:sldMk cId="4118768894" sldId="277"/>
            <ac:spMk id="6" creationId="{00000000-0000-0000-0000-000000000000}"/>
          </ac:spMkLst>
        </pc:spChg>
        <pc:spChg chg="mod">
          <ac:chgData name="Jessa Agilo" userId="85d69c9c-9524-48fd-beb1-a531da648b89" providerId="ADAL" clId="{5B0D7EAC-6649-4754-9B53-047C7CAC4A31}" dt="2022-11-15T03:15:57.598" v="651" actId="1076"/>
          <ac:spMkLst>
            <pc:docMk/>
            <pc:sldMk cId="4118768894" sldId="277"/>
            <ac:spMk id="7" creationId="{00000000-0000-0000-0000-000000000000}"/>
          </ac:spMkLst>
        </pc:spChg>
      </pc:sldChg>
      <pc:sldChg chg="delSp modSp add mod">
        <pc:chgData name="Jessa Agilo" userId="85d69c9c-9524-48fd-beb1-a531da648b89" providerId="ADAL" clId="{5B0D7EAC-6649-4754-9B53-047C7CAC4A31}" dt="2022-11-15T03:25:24.813" v="778" actId="1076"/>
        <pc:sldMkLst>
          <pc:docMk/>
          <pc:sldMk cId="466264175" sldId="278"/>
        </pc:sldMkLst>
        <pc:spChg chg="mod">
          <ac:chgData name="Jessa Agilo" userId="85d69c9c-9524-48fd-beb1-a531da648b89" providerId="ADAL" clId="{5B0D7EAC-6649-4754-9B53-047C7CAC4A31}" dt="2022-11-15T03:19:57.378" v="708" actId="207"/>
          <ac:spMkLst>
            <pc:docMk/>
            <pc:sldMk cId="466264175" sldId="278"/>
            <ac:spMk id="2" creationId="{00000000-0000-0000-0000-000000000000}"/>
          </ac:spMkLst>
        </pc:spChg>
        <pc:spChg chg="del mod">
          <ac:chgData name="Jessa Agilo" userId="85d69c9c-9524-48fd-beb1-a531da648b89" providerId="ADAL" clId="{5B0D7EAC-6649-4754-9B53-047C7CAC4A31}" dt="2022-11-15T03:17:49.434" v="676" actId="478"/>
          <ac:spMkLst>
            <pc:docMk/>
            <pc:sldMk cId="466264175" sldId="278"/>
            <ac:spMk id="3" creationId="{8572FEBA-1621-E091-C0B0-EB0506F13769}"/>
          </ac:spMkLst>
        </pc:spChg>
        <pc:spChg chg="mod">
          <ac:chgData name="Jessa Agilo" userId="85d69c9c-9524-48fd-beb1-a531da648b89" providerId="ADAL" clId="{5B0D7EAC-6649-4754-9B53-047C7CAC4A31}" dt="2022-11-15T03:25:24.813" v="778" actId="1076"/>
          <ac:spMkLst>
            <pc:docMk/>
            <pc:sldMk cId="466264175" sldId="278"/>
            <ac:spMk id="6" creationId="{00000000-0000-0000-0000-000000000000}"/>
          </ac:spMkLst>
        </pc:spChg>
      </pc:sldChg>
      <pc:sldChg chg="addSp delSp modSp add mod">
        <pc:chgData name="Jessa Agilo" userId="85d69c9c-9524-48fd-beb1-a531da648b89" providerId="ADAL" clId="{5B0D7EAC-6649-4754-9B53-047C7CAC4A31}" dt="2022-11-15T03:28:06.090" v="819" actId="20577"/>
        <pc:sldMkLst>
          <pc:docMk/>
          <pc:sldMk cId="1174166491" sldId="279"/>
        </pc:sldMkLst>
        <pc:spChg chg="mod">
          <ac:chgData name="Jessa Agilo" userId="85d69c9c-9524-48fd-beb1-a531da648b89" providerId="ADAL" clId="{5B0D7EAC-6649-4754-9B53-047C7CAC4A31}" dt="2022-11-15T03:28:06.090" v="819" actId="20577"/>
          <ac:spMkLst>
            <pc:docMk/>
            <pc:sldMk cId="1174166491" sldId="279"/>
            <ac:spMk id="6" creationId="{00000000-0000-0000-0000-000000000000}"/>
          </ac:spMkLst>
        </pc:spChg>
        <pc:picChg chg="add del">
          <ac:chgData name="Jessa Agilo" userId="85d69c9c-9524-48fd-beb1-a531da648b89" providerId="ADAL" clId="{5B0D7EAC-6649-4754-9B53-047C7CAC4A31}" dt="2022-11-15T03:25:36.667" v="781" actId="22"/>
          <ac:picMkLst>
            <pc:docMk/>
            <pc:sldMk cId="1174166491" sldId="279"/>
            <ac:picMk id="4" creationId="{415D2453-2385-231C-23FA-42EFB618DC0C}"/>
          </ac:picMkLst>
        </pc:picChg>
      </pc:sldChg>
      <pc:sldChg chg="modSp add mod">
        <pc:chgData name="Jessa Agilo" userId="85d69c9c-9524-48fd-beb1-a531da648b89" providerId="ADAL" clId="{5B0D7EAC-6649-4754-9B53-047C7CAC4A31}" dt="2022-11-15T03:28:53.330" v="823" actId="947"/>
        <pc:sldMkLst>
          <pc:docMk/>
          <pc:sldMk cId="80389348" sldId="280"/>
        </pc:sldMkLst>
        <pc:spChg chg="mod">
          <ac:chgData name="Jessa Agilo" userId="85d69c9c-9524-48fd-beb1-a531da648b89" providerId="ADAL" clId="{5B0D7EAC-6649-4754-9B53-047C7CAC4A31}" dt="2022-11-15T03:24:01.400" v="767"/>
          <ac:spMkLst>
            <pc:docMk/>
            <pc:sldMk cId="80389348" sldId="280"/>
            <ac:spMk id="2" creationId="{00000000-0000-0000-0000-000000000000}"/>
          </ac:spMkLst>
        </pc:spChg>
        <pc:spChg chg="mod">
          <ac:chgData name="Jessa Agilo" userId="85d69c9c-9524-48fd-beb1-a531da648b89" providerId="ADAL" clId="{5B0D7EAC-6649-4754-9B53-047C7CAC4A31}" dt="2022-11-15T03:28:53.330" v="823" actId="947"/>
          <ac:spMkLst>
            <pc:docMk/>
            <pc:sldMk cId="80389348" sldId="280"/>
            <ac:spMk id="6" creationId="{00000000-0000-0000-0000-000000000000}"/>
          </ac:spMkLst>
        </pc:spChg>
      </pc:sldChg>
      <pc:sldChg chg="addSp delSp modSp add mod">
        <pc:chgData name="Jessa Agilo" userId="85d69c9c-9524-48fd-beb1-a531da648b89" providerId="ADAL" clId="{5B0D7EAC-6649-4754-9B53-047C7CAC4A31}" dt="2022-11-15T03:48:20.147" v="2891" actId="1076"/>
        <pc:sldMkLst>
          <pc:docMk/>
          <pc:sldMk cId="277985197" sldId="281"/>
        </pc:sldMkLst>
        <pc:spChg chg="mod">
          <ac:chgData name="Jessa Agilo" userId="85d69c9c-9524-48fd-beb1-a531da648b89" providerId="ADAL" clId="{5B0D7EAC-6649-4754-9B53-047C7CAC4A31}" dt="2022-11-15T03:44:45.082" v="2595" actId="962"/>
          <ac:spMkLst>
            <pc:docMk/>
            <pc:sldMk cId="277985197" sldId="281"/>
            <ac:spMk id="2" creationId="{00000000-0000-0000-0000-000000000000}"/>
          </ac:spMkLst>
        </pc:spChg>
        <pc:spChg chg="add mod">
          <ac:chgData name="Jessa Agilo" userId="85d69c9c-9524-48fd-beb1-a531da648b89" providerId="ADAL" clId="{5B0D7EAC-6649-4754-9B53-047C7CAC4A31}" dt="2022-11-15T03:48:16.967" v="2890" actId="1076"/>
          <ac:spMkLst>
            <pc:docMk/>
            <pc:sldMk cId="277985197" sldId="281"/>
            <ac:spMk id="4" creationId="{A5EB95F4-F63E-1214-EE6C-E2D83D41B78D}"/>
          </ac:spMkLst>
        </pc:spChg>
        <pc:spChg chg="mod">
          <ac:chgData name="Jessa Agilo" userId="85d69c9c-9524-48fd-beb1-a531da648b89" providerId="ADAL" clId="{5B0D7EAC-6649-4754-9B53-047C7CAC4A31}" dt="2022-11-15T03:48:16.967" v="2890" actId="1076"/>
          <ac:spMkLst>
            <pc:docMk/>
            <pc:sldMk cId="277985197" sldId="281"/>
            <ac:spMk id="6" creationId="{00000000-0000-0000-0000-000000000000}"/>
          </ac:spMkLst>
        </pc:spChg>
        <pc:spChg chg="mod">
          <ac:chgData name="Jessa Agilo" userId="85d69c9c-9524-48fd-beb1-a531da648b89" providerId="ADAL" clId="{5B0D7EAC-6649-4754-9B53-047C7CAC4A31}" dt="2022-11-15T03:29:45.160" v="852" actId="1076"/>
          <ac:spMkLst>
            <pc:docMk/>
            <pc:sldMk cId="277985197" sldId="281"/>
            <ac:spMk id="7" creationId="{00000000-0000-0000-0000-000000000000}"/>
          </ac:spMkLst>
        </pc:spChg>
        <pc:spChg chg="add mod">
          <ac:chgData name="Jessa Agilo" userId="85d69c9c-9524-48fd-beb1-a531da648b89" providerId="ADAL" clId="{5B0D7EAC-6649-4754-9B53-047C7CAC4A31}" dt="2022-11-15T03:48:20.147" v="2891" actId="1076"/>
          <ac:spMkLst>
            <pc:docMk/>
            <pc:sldMk cId="277985197" sldId="281"/>
            <ac:spMk id="8" creationId="{F18CCABF-DC14-08F1-8D34-9627C4D2D4F5}"/>
          </ac:spMkLst>
        </pc:spChg>
        <pc:spChg chg="add del mod">
          <ac:chgData name="Jessa Agilo" userId="85d69c9c-9524-48fd-beb1-a531da648b89" providerId="ADAL" clId="{5B0D7EAC-6649-4754-9B53-047C7CAC4A31}" dt="2022-11-15T03:48:09.774" v="2888" actId="478"/>
          <ac:spMkLst>
            <pc:docMk/>
            <pc:sldMk cId="277985197" sldId="281"/>
            <ac:spMk id="9" creationId="{8649291D-CD7F-A90B-F732-9E7A96266B93}"/>
          </ac:spMkLst>
        </pc:spChg>
        <pc:picChg chg="add mod">
          <ac:chgData name="Jessa Agilo" userId="85d69c9c-9524-48fd-beb1-a531da648b89" providerId="ADAL" clId="{5B0D7EAC-6649-4754-9B53-047C7CAC4A31}" dt="2022-11-15T03:48:10.139" v="2889"/>
          <ac:picMkLst>
            <pc:docMk/>
            <pc:sldMk cId="277985197" sldId="281"/>
            <ac:picMk id="3" creationId="{5A3AA67F-6DD7-D7D2-9CBA-429C68C97C75}"/>
          </ac:picMkLst>
        </pc:picChg>
      </pc:sldChg>
      <pc:sldChg chg="addSp delSp modSp add mod">
        <pc:chgData name="Jessa Agilo" userId="85d69c9c-9524-48fd-beb1-a531da648b89" providerId="ADAL" clId="{5B0D7EAC-6649-4754-9B53-047C7CAC4A31}" dt="2022-11-15T03:45:46.420" v="2832" actId="962"/>
        <pc:sldMkLst>
          <pc:docMk/>
          <pc:sldMk cId="1299322425" sldId="282"/>
        </pc:sldMkLst>
        <pc:spChg chg="add del mod">
          <ac:chgData name="Jessa Agilo" userId="85d69c9c-9524-48fd-beb1-a531da648b89" providerId="ADAL" clId="{5B0D7EAC-6649-4754-9B53-047C7CAC4A31}" dt="2022-11-15T03:34:29.172" v="964"/>
          <ac:spMkLst>
            <pc:docMk/>
            <pc:sldMk cId="1299322425" sldId="282"/>
            <ac:spMk id="3" creationId="{5E539022-4019-AB07-C252-8E6355C9CFA0}"/>
          </ac:spMkLst>
        </pc:spChg>
        <pc:spChg chg="del">
          <ac:chgData name="Jessa Agilo" userId="85d69c9c-9524-48fd-beb1-a531da648b89" providerId="ADAL" clId="{5B0D7EAC-6649-4754-9B53-047C7CAC4A31}" dt="2022-11-15T03:33:23.303" v="941" actId="478"/>
          <ac:spMkLst>
            <pc:docMk/>
            <pc:sldMk cId="1299322425" sldId="282"/>
            <ac:spMk id="4" creationId="{A5EB95F4-F63E-1214-EE6C-E2D83D41B78D}"/>
          </ac:spMkLst>
        </pc:spChg>
        <pc:spChg chg="add mod">
          <ac:chgData name="Jessa Agilo" userId="85d69c9c-9524-48fd-beb1-a531da648b89" providerId="ADAL" clId="{5B0D7EAC-6649-4754-9B53-047C7CAC4A31}" dt="2022-11-15T03:34:25.635" v="962" actId="1076"/>
          <ac:spMkLst>
            <pc:docMk/>
            <pc:sldMk cId="1299322425" sldId="282"/>
            <ac:spMk id="5" creationId="{859695CC-9429-F26C-CFF6-B46550100DE8}"/>
          </ac:spMkLst>
        </pc:spChg>
        <pc:spChg chg="del">
          <ac:chgData name="Jessa Agilo" userId="85d69c9c-9524-48fd-beb1-a531da648b89" providerId="ADAL" clId="{5B0D7EAC-6649-4754-9B53-047C7CAC4A31}" dt="2022-11-15T03:33:21.758" v="940" actId="478"/>
          <ac:spMkLst>
            <pc:docMk/>
            <pc:sldMk cId="1299322425" sldId="282"/>
            <ac:spMk id="6" creationId="{00000000-0000-0000-0000-000000000000}"/>
          </ac:spMkLst>
        </pc:spChg>
        <pc:spChg chg="mod">
          <ac:chgData name="Jessa Agilo" userId="85d69c9c-9524-48fd-beb1-a531da648b89" providerId="ADAL" clId="{5B0D7EAC-6649-4754-9B53-047C7CAC4A31}" dt="2022-11-15T03:33:06.112" v="938" actId="20577"/>
          <ac:spMkLst>
            <pc:docMk/>
            <pc:sldMk cId="1299322425" sldId="282"/>
            <ac:spMk id="7" creationId="{00000000-0000-0000-0000-000000000000}"/>
          </ac:spMkLst>
        </pc:spChg>
        <pc:spChg chg="del">
          <ac:chgData name="Jessa Agilo" userId="85d69c9c-9524-48fd-beb1-a531da648b89" providerId="ADAL" clId="{5B0D7EAC-6649-4754-9B53-047C7CAC4A31}" dt="2022-11-15T03:33:24.929" v="942" actId="478"/>
          <ac:spMkLst>
            <pc:docMk/>
            <pc:sldMk cId="1299322425" sldId="282"/>
            <ac:spMk id="8" creationId="{F18CCABF-DC14-08F1-8D34-9627C4D2D4F5}"/>
          </ac:spMkLst>
        </pc:spChg>
        <pc:spChg chg="del">
          <ac:chgData name="Jessa Agilo" userId="85d69c9c-9524-48fd-beb1-a531da648b89" providerId="ADAL" clId="{5B0D7EAC-6649-4754-9B53-047C7CAC4A31}" dt="2022-11-15T03:36:19.543" v="990" actId="478"/>
          <ac:spMkLst>
            <pc:docMk/>
            <pc:sldMk cId="1299322425" sldId="282"/>
            <ac:spMk id="9" creationId="{8649291D-CD7F-A90B-F732-9E7A96266B93}"/>
          </ac:spMkLst>
        </pc:spChg>
        <pc:picChg chg="add mod">
          <ac:chgData name="Jessa Agilo" userId="85d69c9c-9524-48fd-beb1-a531da648b89" providerId="ADAL" clId="{5B0D7EAC-6649-4754-9B53-047C7CAC4A31}" dt="2022-11-15T03:45:46.420" v="2832" actId="962"/>
          <ac:picMkLst>
            <pc:docMk/>
            <pc:sldMk cId="1299322425" sldId="282"/>
            <ac:picMk id="10" creationId="{CBBBAA28-FC98-E952-5A1B-82D2AEDCA4B5}"/>
          </ac:picMkLst>
        </pc:picChg>
      </pc:sldChg>
      <pc:sldChg chg="addSp delSp modSp add mod">
        <pc:chgData name="Jessa Agilo" userId="85d69c9c-9524-48fd-beb1-a531da648b89" providerId="ADAL" clId="{5B0D7EAC-6649-4754-9B53-047C7CAC4A31}" dt="2022-11-15T03:45:52.963" v="2834" actId="962"/>
        <pc:sldMkLst>
          <pc:docMk/>
          <pc:sldMk cId="383680003" sldId="283"/>
        </pc:sldMkLst>
        <pc:spChg chg="add del">
          <ac:chgData name="Jessa Agilo" userId="85d69c9c-9524-48fd-beb1-a531da648b89" providerId="ADAL" clId="{5B0D7EAC-6649-4754-9B53-047C7CAC4A31}" dt="2022-11-15T03:36:24.665" v="993" actId="478"/>
          <ac:spMkLst>
            <pc:docMk/>
            <pc:sldMk cId="383680003" sldId="283"/>
            <ac:spMk id="2" creationId="{00000000-0000-0000-0000-000000000000}"/>
          </ac:spMkLst>
        </pc:spChg>
        <pc:spChg chg="add del mod">
          <ac:chgData name="Jessa Agilo" userId="85d69c9c-9524-48fd-beb1-a531da648b89" providerId="ADAL" clId="{5B0D7EAC-6649-4754-9B53-047C7CAC4A31}" dt="2022-11-15T03:35:39.451" v="982"/>
          <ac:spMkLst>
            <pc:docMk/>
            <pc:sldMk cId="383680003" sldId="283"/>
            <ac:spMk id="3" creationId="{C7128EBC-7EDD-8863-0ADA-39A5BE4CFCAF}"/>
          </ac:spMkLst>
        </pc:spChg>
        <pc:spChg chg="add del mod">
          <ac:chgData name="Jessa Agilo" userId="85d69c9c-9524-48fd-beb1-a531da648b89" providerId="ADAL" clId="{5B0D7EAC-6649-4754-9B53-047C7CAC4A31}" dt="2022-11-15T03:35:39.451" v="984"/>
          <ac:spMkLst>
            <pc:docMk/>
            <pc:sldMk cId="383680003" sldId="283"/>
            <ac:spMk id="4" creationId="{92631E02-5289-57AF-B279-AF0E793088B8}"/>
          </ac:spMkLst>
        </pc:spChg>
        <pc:spChg chg="mod">
          <ac:chgData name="Jessa Agilo" userId="85d69c9c-9524-48fd-beb1-a531da648b89" providerId="ADAL" clId="{5B0D7EAC-6649-4754-9B53-047C7CAC4A31}" dt="2022-11-15T03:35:30.212" v="979" actId="20577"/>
          <ac:spMkLst>
            <pc:docMk/>
            <pc:sldMk cId="383680003" sldId="283"/>
            <ac:spMk id="5" creationId="{859695CC-9429-F26C-CFF6-B46550100DE8}"/>
          </ac:spMkLst>
        </pc:spChg>
        <pc:spChg chg="del">
          <ac:chgData name="Jessa Agilo" userId="85d69c9c-9524-48fd-beb1-a531da648b89" providerId="ADAL" clId="{5B0D7EAC-6649-4754-9B53-047C7CAC4A31}" dt="2022-11-15T03:36:27.226" v="994" actId="478"/>
          <ac:spMkLst>
            <pc:docMk/>
            <pc:sldMk cId="383680003" sldId="283"/>
            <ac:spMk id="9" creationId="{8649291D-CD7F-A90B-F732-9E7A96266B93}"/>
          </ac:spMkLst>
        </pc:spChg>
        <pc:picChg chg="add mod">
          <ac:chgData name="Jessa Agilo" userId="85d69c9c-9524-48fd-beb1-a531da648b89" providerId="ADAL" clId="{5B0D7EAC-6649-4754-9B53-047C7CAC4A31}" dt="2022-11-15T03:45:52.963" v="2834" actId="962"/>
          <ac:picMkLst>
            <pc:docMk/>
            <pc:sldMk cId="383680003" sldId="283"/>
            <ac:picMk id="6" creationId="{929B3A13-3A7F-1FB5-1551-C2CF84330FDB}"/>
          </ac:picMkLst>
        </pc:picChg>
        <pc:picChg chg="del mod">
          <ac:chgData name="Jessa Agilo" userId="85d69c9c-9524-48fd-beb1-a531da648b89" providerId="ADAL" clId="{5B0D7EAC-6649-4754-9B53-047C7CAC4A31}" dt="2022-11-15T03:36:27.901" v="995" actId="478"/>
          <ac:picMkLst>
            <pc:docMk/>
            <pc:sldMk cId="383680003" sldId="283"/>
            <ac:picMk id="10" creationId="{CBBBAA28-FC98-E952-5A1B-82D2AEDCA4B5}"/>
          </ac:picMkLst>
        </pc:picChg>
      </pc:sldChg>
      <pc:sldChg chg="modSp add mod">
        <pc:chgData name="Jessa Agilo" userId="85d69c9c-9524-48fd-beb1-a531da648b89" providerId="ADAL" clId="{5B0D7EAC-6649-4754-9B53-047C7CAC4A31}" dt="2022-11-15T03:47:58.966" v="2887" actId="20577"/>
        <pc:sldMkLst>
          <pc:docMk/>
          <pc:sldMk cId="250606209" sldId="284"/>
        </pc:sldMkLst>
        <pc:spChg chg="mod">
          <ac:chgData name="Jessa Agilo" userId="85d69c9c-9524-48fd-beb1-a531da648b89" providerId="ADAL" clId="{5B0D7EAC-6649-4754-9B53-047C7CAC4A31}" dt="2022-11-15T03:47:58.966" v="2887" actId="20577"/>
          <ac:spMkLst>
            <pc:docMk/>
            <pc:sldMk cId="250606209" sldId="284"/>
            <ac:spMk id="5" creationId="{859695CC-9429-F26C-CFF6-B46550100DE8}"/>
          </ac:spMkLst>
        </pc:spChg>
        <pc:spChg chg="mod">
          <ac:chgData name="Jessa Agilo" userId="85d69c9c-9524-48fd-beb1-a531da648b89" providerId="ADAL" clId="{5B0D7EAC-6649-4754-9B53-047C7CAC4A31}" dt="2022-11-15T03:37:06.578" v="1043" actId="14100"/>
          <ac:spMkLst>
            <pc:docMk/>
            <pc:sldMk cId="250606209" sldId="284"/>
            <ac:spMk id="7" creationId="{00000000-0000-0000-0000-000000000000}"/>
          </ac:spMkLst>
        </pc:spChg>
        <pc:picChg chg="mod">
          <ac:chgData name="Jessa Agilo" userId="85d69c9c-9524-48fd-beb1-a531da648b89" providerId="ADAL" clId="{5B0D7EAC-6649-4754-9B53-047C7CAC4A31}" dt="2022-11-15T03:45:58.768" v="2836" actId="962"/>
          <ac:picMkLst>
            <pc:docMk/>
            <pc:sldMk cId="250606209" sldId="284"/>
            <ac:picMk id="6" creationId="{929B3A13-3A7F-1FB5-1551-C2CF84330FD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9F4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900" b="1" i="0">
                <a:solidFill>
                  <a:srgbClr val="004D94"/>
                </a:solidFill>
                <a:latin typeface="Noto Sans"/>
                <a:cs typeface="Noto Sans"/>
              </a:defRPr>
            </a:lvl1pPr>
          </a:lstStyle>
          <a:p>
            <a:endParaRPr/>
          </a:p>
        </p:txBody>
      </p:sp>
      <p:sp>
        <p:nvSpPr>
          <p:cNvPr id="3" name="Holder 3"/>
          <p:cNvSpPr>
            <a:spLocks noGrp="1"/>
          </p:cNvSpPr>
          <p:nvPr>
            <p:ph type="body" idx="1"/>
          </p:nvPr>
        </p:nvSpPr>
        <p:spPr/>
        <p:txBody>
          <a:bodyPr lIns="0" tIns="0" rIns="0" bIns="0"/>
          <a:lstStyle>
            <a:lvl1pPr>
              <a:defRPr sz="3250" b="0" i="0">
                <a:solidFill>
                  <a:schemeClr val="tx1"/>
                </a:solidFill>
                <a:latin typeface="Noto Sans"/>
                <a:cs typeface="Noto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FFE4"/>
          </a:solidFill>
        </p:spPr>
        <p:txBody>
          <a:bodyPr wrap="square" lIns="0" tIns="0" rIns="0" bIns="0" rtlCol="0"/>
          <a:lstStyle/>
          <a:p>
            <a:endParaRPr/>
          </a:p>
        </p:txBody>
      </p:sp>
      <p:sp>
        <p:nvSpPr>
          <p:cNvPr id="17" name="bg object 17"/>
          <p:cNvSpPr/>
          <p:nvPr/>
        </p:nvSpPr>
        <p:spPr>
          <a:xfrm>
            <a:off x="5837228" y="0"/>
            <a:ext cx="552450" cy="10287000"/>
          </a:xfrm>
          <a:custGeom>
            <a:avLst/>
            <a:gdLst/>
            <a:ahLst/>
            <a:cxnLst/>
            <a:rect l="l" t="t" r="r" b="b"/>
            <a:pathLst>
              <a:path w="552450" h="10287000">
                <a:moveTo>
                  <a:pt x="538480" y="9472278"/>
                </a:moveTo>
                <a:lnTo>
                  <a:pt x="538480" y="9629912"/>
                </a:lnTo>
                <a:lnTo>
                  <a:pt x="537210" y="9567234"/>
                </a:lnTo>
                <a:lnTo>
                  <a:pt x="530860" y="9508789"/>
                </a:lnTo>
                <a:lnTo>
                  <a:pt x="521970" y="9454262"/>
                </a:lnTo>
                <a:lnTo>
                  <a:pt x="509270" y="9403342"/>
                </a:lnTo>
                <a:lnTo>
                  <a:pt x="492760" y="9355716"/>
                </a:lnTo>
                <a:lnTo>
                  <a:pt x="474980" y="9311070"/>
                </a:lnTo>
                <a:lnTo>
                  <a:pt x="454660" y="9269091"/>
                </a:lnTo>
                <a:lnTo>
                  <a:pt x="431800" y="9229468"/>
                </a:lnTo>
                <a:lnTo>
                  <a:pt x="407670" y="9191887"/>
                </a:lnTo>
                <a:lnTo>
                  <a:pt x="382270" y="9156034"/>
                </a:lnTo>
                <a:lnTo>
                  <a:pt x="354330" y="9121598"/>
                </a:lnTo>
                <a:lnTo>
                  <a:pt x="327660" y="9088265"/>
                </a:lnTo>
                <a:lnTo>
                  <a:pt x="299720" y="9055723"/>
                </a:lnTo>
                <a:lnTo>
                  <a:pt x="270510" y="9023658"/>
                </a:lnTo>
                <a:lnTo>
                  <a:pt x="242570" y="8991135"/>
                </a:lnTo>
                <a:lnTo>
                  <a:pt x="213360" y="8958136"/>
                </a:lnTo>
                <a:lnTo>
                  <a:pt x="185420" y="8924340"/>
                </a:lnTo>
                <a:lnTo>
                  <a:pt x="158750" y="8889428"/>
                </a:lnTo>
                <a:lnTo>
                  <a:pt x="132080" y="8853080"/>
                </a:lnTo>
                <a:lnTo>
                  <a:pt x="107950" y="8814976"/>
                </a:lnTo>
                <a:lnTo>
                  <a:pt x="85090" y="8774795"/>
                </a:lnTo>
                <a:lnTo>
                  <a:pt x="64770" y="8732219"/>
                </a:lnTo>
                <a:lnTo>
                  <a:pt x="45720" y="8686927"/>
                </a:lnTo>
                <a:lnTo>
                  <a:pt x="30480" y="8638599"/>
                </a:lnTo>
                <a:lnTo>
                  <a:pt x="16510" y="8586915"/>
                </a:lnTo>
                <a:lnTo>
                  <a:pt x="7620" y="8531555"/>
                </a:lnTo>
                <a:lnTo>
                  <a:pt x="1270" y="8472199"/>
                </a:lnTo>
                <a:lnTo>
                  <a:pt x="0" y="8408528"/>
                </a:lnTo>
                <a:lnTo>
                  <a:pt x="1270" y="8344803"/>
                </a:lnTo>
                <a:lnTo>
                  <a:pt x="7620" y="8285402"/>
                </a:lnTo>
                <a:lnTo>
                  <a:pt x="12700" y="8253746"/>
                </a:lnTo>
                <a:lnTo>
                  <a:pt x="12700" y="8407453"/>
                </a:lnTo>
                <a:lnTo>
                  <a:pt x="15240" y="8470131"/>
                </a:lnTo>
                <a:lnTo>
                  <a:pt x="20320" y="8528577"/>
                </a:lnTo>
                <a:lnTo>
                  <a:pt x="30480" y="8583103"/>
                </a:lnTo>
                <a:lnTo>
                  <a:pt x="43180" y="8634023"/>
                </a:lnTo>
                <a:lnTo>
                  <a:pt x="58420" y="8681650"/>
                </a:lnTo>
                <a:lnTo>
                  <a:pt x="76200" y="8726296"/>
                </a:lnTo>
                <a:lnTo>
                  <a:pt x="97790" y="8768274"/>
                </a:lnTo>
                <a:lnTo>
                  <a:pt x="119380" y="8807897"/>
                </a:lnTo>
                <a:lnTo>
                  <a:pt x="144780" y="8845479"/>
                </a:lnTo>
                <a:lnTo>
                  <a:pt x="170180" y="8881331"/>
                </a:lnTo>
                <a:lnTo>
                  <a:pt x="196850" y="8915767"/>
                </a:lnTo>
                <a:lnTo>
                  <a:pt x="224790" y="8949100"/>
                </a:lnTo>
                <a:lnTo>
                  <a:pt x="252730" y="8981642"/>
                </a:lnTo>
                <a:lnTo>
                  <a:pt x="280670" y="9013707"/>
                </a:lnTo>
                <a:lnTo>
                  <a:pt x="309880" y="9046444"/>
                </a:lnTo>
                <a:lnTo>
                  <a:pt x="337820" y="9079628"/>
                </a:lnTo>
                <a:lnTo>
                  <a:pt x="365760" y="9113579"/>
                </a:lnTo>
                <a:lnTo>
                  <a:pt x="392430" y="9148620"/>
                </a:lnTo>
                <a:lnTo>
                  <a:pt x="419100" y="9185075"/>
                </a:lnTo>
                <a:lnTo>
                  <a:pt x="443230" y="9223264"/>
                </a:lnTo>
                <a:lnTo>
                  <a:pt x="467360" y="9263510"/>
                </a:lnTo>
                <a:lnTo>
                  <a:pt x="487680" y="9306137"/>
                </a:lnTo>
                <a:lnTo>
                  <a:pt x="506730" y="9351464"/>
                </a:lnTo>
                <a:lnTo>
                  <a:pt x="521970" y="9399817"/>
                </a:lnTo>
                <a:lnTo>
                  <a:pt x="534670" y="9451515"/>
                </a:lnTo>
                <a:lnTo>
                  <a:pt x="538480" y="9472278"/>
                </a:lnTo>
                <a:close/>
              </a:path>
              <a:path w="552450" h="10287000">
                <a:moveTo>
                  <a:pt x="538480" y="7028345"/>
                </a:moveTo>
                <a:lnTo>
                  <a:pt x="538480" y="7186875"/>
                </a:lnTo>
                <a:lnTo>
                  <a:pt x="537210" y="7124198"/>
                </a:lnTo>
                <a:lnTo>
                  <a:pt x="530860" y="7065752"/>
                </a:lnTo>
                <a:lnTo>
                  <a:pt x="521970" y="7011226"/>
                </a:lnTo>
                <a:lnTo>
                  <a:pt x="509270" y="6960306"/>
                </a:lnTo>
                <a:lnTo>
                  <a:pt x="492760" y="6912679"/>
                </a:lnTo>
                <a:lnTo>
                  <a:pt x="474980" y="6868033"/>
                </a:lnTo>
                <a:lnTo>
                  <a:pt x="454660" y="6826055"/>
                </a:lnTo>
                <a:lnTo>
                  <a:pt x="431800" y="6786432"/>
                </a:lnTo>
                <a:lnTo>
                  <a:pt x="407670" y="6748850"/>
                </a:lnTo>
                <a:lnTo>
                  <a:pt x="382270" y="6712998"/>
                </a:lnTo>
                <a:lnTo>
                  <a:pt x="354330" y="6678562"/>
                </a:lnTo>
                <a:lnTo>
                  <a:pt x="327660" y="6645229"/>
                </a:lnTo>
                <a:lnTo>
                  <a:pt x="299720" y="6612686"/>
                </a:lnTo>
                <a:lnTo>
                  <a:pt x="270510" y="6580621"/>
                </a:lnTo>
                <a:lnTo>
                  <a:pt x="242570" y="6548098"/>
                </a:lnTo>
                <a:lnTo>
                  <a:pt x="213360" y="6515098"/>
                </a:lnTo>
                <a:lnTo>
                  <a:pt x="185420" y="6481301"/>
                </a:lnTo>
                <a:lnTo>
                  <a:pt x="158750" y="6446385"/>
                </a:lnTo>
                <a:lnTo>
                  <a:pt x="132080" y="6410031"/>
                </a:lnTo>
                <a:lnTo>
                  <a:pt x="107950" y="6371918"/>
                </a:lnTo>
                <a:lnTo>
                  <a:pt x="85090" y="6331725"/>
                </a:lnTo>
                <a:lnTo>
                  <a:pt x="64770" y="6289132"/>
                </a:lnTo>
                <a:lnTo>
                  <a:pt x="45720" y="6243819"/>
                </a:lnTo>
                <a:lnTo>
                  <a:pt x="30480" y="6195464"/>
                </a:lnTo>
                <a:lnTo>
                  <a:pt x="16510" y="6143748"/>
                </a:lnTo>
                <a:lnTo>
                  <a:pt x="7620" y="6088349"/>
                </a:lnTo>
                <a:lnTo>
                  <a:pt x="1270" y="6028947"/>
                </a:lnTo>
                <a:lnTo>
                  <a:pt x="0" y="5965223"/>
                </a:lnTo>
                <a:lnTo>
                  <a:pt x="1270" y="5901498"/>
                </a:lnTo>
                <a:lnTo>
                  <a:pt x="7620" y="5842097"/>
                </a:lnTo>
                <a:lnTo>
                  <a:pt x="12700" y="5810440"/>
                </a:lnTo>
                <a:lnTo>
                  <a:pt x="12700" y="5964686"/>
                </a:lnTo>
                <a:lnTo>
                  <a:pt x="15240" y="6027363"/>
                </a:lnTo>
                <a:lnTo>
                  <a:pt x="20320" y="6085809"/>
                </a:lnTo>
                <a:lnTo>
                  <a:pt x="30480" y="6140335"/>
                </a:lnTo>
                <a:lnTo>
                  <a:pt x="43180" y="6191255"/>
                </a:lnTo>
                <a:lnTo>
                  <a:pt x="58420" y="6238882"/>
                </a:lnTo>
                <a:lnTo>
                  <a:pt x="76200" y="6283528"/>
                </a:lnTo>
                <a:lnTo>
                  <a:pt x="97790" y="6325506"/>
                </a:lnTo>
                <a:lnTo>
                  <a:pt x="119380" y="6365130"/>
                </a:lnTo>
                <a:lnTo>
                  <a:pt x="144780" y="6402711"/>
                </a:lnTo>
                <a:lnTo>
                  <a:pt x="170180" y="6438563"/>
                </a:lnTo>
                <a:lnTo>
                  <a:pt x="196850" y="6473000"/>
                </a:lnTo>
                <a:lnTo>
                  <a:pt x="224790" y="6506332"/>
                </a:lnTo>
                <a:lnTo>
                  <a:pt x="252730" y="6538875"/>
                </a:lnTo>
                <a:lnTo>
                  <a:pt x="280670" y="6570940"/>
                </a:lnTo>
                <a:lnTo>
                  <a:pt x="309880" y="6603459"/>
                </a:lnTo>
                <a:lnTo>
                  <a:pt x="337820" y="6636448"/>
                </a:lnTo>
                <a:lnTo>
                  <a:pt x="365760" y="6670229"/>
                </a:lnTo>
                <a:lnTo>
                  <a:pt x="392430" y="6705123"/>
                </a:lnTo>
                <a:lnTo>
                  <a:pt x="419100" y="6741452"/>
                </a:lnTo>
                <a:lnTo>
                  <a:pt x="443230" y="6779537"/>
                </a:lnTo>
                <a:lnTo>
                  <a:pt x="466090" y="6819701"/>
                </a:lnTo>
                <a:lnTo>
                  <a:pt x="487680" y="6862266"/>
                </a:lnTo>
                <a:lnTo>
                  <a:pt x="505460" y="6907552"/>
                </a:lnTo>
                <a:lnTo>
                  <a:pt x="521970" y="6955881"/>
                </a:lnTo>
                <a:lnTo>
                  <a:pt x="534670" y="7007576"/>
                </a:lnTo>
                <a:lnTo>
                  <a:pt x="538480" y="7028345"/>
                </a:lnTo>
                <a:close/>
              </a:path>
              <a:path w="552450" h="10287000">
                <a:moveTo>
                  <a:pt x="538480" y="4585577"/>
                </a:moveTo>
                <a:lnTo>
                  <a:pt x="538480" y="4743570"/>
                </a:lnTo>
                <a:lnTo>
                  <a:pt x="537210" y="4680892"/>
                </a:lnTo>
                <a:lnTo>
                  <a:pt x="530860" y="4622447"/>
                </a:lnTo>
                <a:lnTo>
                  <a:pt x="521970" y="4567920"/>
                </a:lnTo>
                <a:lnTo>
                  <a:pt x="509270" y="4517000"/>
                </a:lnTo>
                <a:lnTo>
                  <a:pt x="492760" y="4469374"/>
                </a:lnTo>
                <a:lnTo>
                  <a:pt x="474980" y="4424728"/>
                </a:lnTo>
                <a:lnTo>
                  <a:pt x="454660" y="4382750"/>
                </a:lnTo>
                <a:lnTo>
                  <a:pt x="431800" y="4343126"/>
                </a:lnTo>
                <a:lnTo>
                  <a:pt x="407670" y="4305545"/>
                </a:lnTo>
                <a:lnTo>
                  <a:pt x="382270" y="4269692"/>
                </a:lnTo>
                <a:lnTo>
                  <a:pt x="354330" y="4235256"/>
                </a:lnTo>
                <a:lnTo>
                  <a:pt x="327660" y="4201923"/>
                </a:lnTo>
                <a:lnTo>
                  <a:pt x="299720" y="4169381"/>
                </a:lnTo>
                <a:lnTo>
                  <a:pt x="270510" y="4137316"/>
                </a:lnTo>
                <a:lnTo>
                  <a:pt x="242570" y="4104793"/>
                </a:lnTo>
                <a:lnTo>
                  <a:pt x="213360" y="4071793"/>
                </a:lnTo>
                <a:lnTo>
                  <a:pt x="185420" y="4037995"/>
                </a:lnTo>
                <a:lnTo>
                  <a:pt x="158750" y="4003080"/>
                </a:lnTo>
                <a:lnTo>
                  <a:pt x="132080" y="3966726"/>
                </a:lnTo>
                <a:lnTo>
                  <a:pt x="107950" y="3928613"/>
                </a:lnTo>
                <a:lnTo>
                  <a:pt x="85090" y="3888420"/>
                </a:lnTo>
                <a:lnTo>
                  <a:pt x="64770" y="3845827"/>
                </a:lnTo>
                <a:lnTo>
                  <a:pt x="45720" y="3800513"/>
                </a:lnTo>
                <a:lnTo>
                  <a:pt x="30480" y="3752159"/>
                </a:lnTo>
                <a:lnTo>
                  <a:pt x="16510" y="3700442"/>
                </a:lnTo>
                <a:lnTo>
                  <a:pt x="7620" y="3645043"/>
                </a:lnTo>
                <a:lnTo>
                  <a:pt x="1270" y="3585642"/>
                </a:lnTo>
                <a:lnTo>
                  <a:pt x="0" y="3521917"/>
                </a:lnTo>
                <a:lnTo>
                  <a:pt x="1270" y="3458192"/>
                </a:lnTo>
                <a:lnTo>
                  <a:pt x="7620" y="3398792"/>
                </a:lnTo>
                <a:lnTo>
                  <a:pt x="12700" y="3367136"/>
                </a:lnTo>
                <a:lnTo>
                  <a:pt x="12700" y="3521918"/>
                </a:lnTo>
                <a:lnTo>
                  <a:pt x="15240" y="3584596"/>
                </a:lnTo>
                <a:lnTo>
                  <a:pt x="20320" y="3643041"/>
                </a:lnTo>
                <a:lnTo>
                  <a:pt x="30480" y="3697568"/>
                </a:lnTo>
                <a:lnTo>
                  <a:pt x="43180" y="3748488"/>
                </a:lnTo>
                <a:lnTo>
                  <a:pt x="58420" y="3796114"/>
                </a:lnTo>
                <a:lnTo>
                  <a:pt x="76200" y="3840760"/>
                </a:lnTo>
                <a:lnTo>
                  <a:pt x="97790" y="3882739"/>
                </a:lnTo>
                <a:lnTo>
                  <a:pt x="119380" y="3922362"/>
                </a:lnTo>
                <a:lnTo>
                  <a:pt x="144780" y="3959943"/>
                </a:lnTo>
                <a:lnTo>
                  <a:pt x="170180" y="3995796"/>
                </a:lnTo>
                <a:lnTo>
                  <a:pt x="196850" y="4030232"/>
                </a:lnTo>
                <a:lnTo>
                  <a:pt x="224790" y="4063565"/>
                </a:lnTo>
                <a:lnTo>
                  <a:pt x="252730" y="4096107"/>
                </a:lnTo>
                <a:lnTo>
                  <a:pt x="280670" y="4128172"/>
                </a:lnTo>
                <a:lnTo>
                  <a:pt x="309880" y="4160691"/>
                </a:lnTo>
                <a:lnTo>
                  <a:pt x="337820" y="4193680"/>
                </a:lnTo>
                <a:lnTo>
                  <a:pt x="365760" y="4227461"/>
                </a:lnTo>
                <a:lnTo>
                  <a:pt x="392430" y="4262355"/>
                </a:lnTo>
                <a:lnTo>
                  <a:pt x="419100" y="4298684"/>
                </a:lnTo>
                <a:lnTo>
                  <a:pt x="443230" y="4336770"/>
                </a:lnTo>
                <a:lnTo>
                  <a:pt x="466090" y="4376934"/>
                </a:lnTo>
                <a:lnTo>
                  <a:pt x="487680" y="4419498"/>
                </a:lnTo>
                <a:lnTo>
                  <a:pt x="505460" y="4464784"/>
                </a:lnTo>
                <a:lnTo>
                  <a:pt x="521970" y="4513114"/>
                </a:lnTo>
                <a:lnTo>
                  <a:pt x="534670" y="4564809"/>
                </a:lnTo>
                <a:lnTo>
                  <a:pt x="538480" y="4585577"/>
                </a:lnTo>
                <a:close/>
              </a:path>
              <a:path w="552450" h="10287000">
                <a:moveTo>
                  <a:pt x="538480" y="2142783"/>
                </a:moveTo>
                <a:lnTo>
                  <a:pt x="538480" y="2300533"/>
                </a:lnTo>
                <a:lnTo>
                  <a:pt x="537210" y="2237855"/>
                </a:lnTo>
                <a:lnTo>
                  <a:pt x="530860" y="2179410"/>
                </a:lnTo>
                <a:lnTo>
                  <a:pt x="521970" y="2124883"/>
                </a:lnTo>
                <a:lnTo>
                  <a:pt x="509270" y="2073963"/>
                </a:lnTo>
                <a:lnTo>
                  <a:pt x="492760" y="2026337"/>
                </a:lnTo>
                <a:lnTo>
                  <a:pt x="474980" y="1981691"/>
                </a:lnTo>
                <a:lnTo>
                  <a:pt x="454660" y="1939713"/>
                </a:lnTo>
                <a:lnTo>
                  <a:pt x="431800" y="1900089"/>
                </a:lnTo>
                <a:lnTo>
                  <a:pt x="407670" y="1862508"/>
                </a:lnTo>
                <a:lnTo>
                  <a:pt x="382270" y="1826655"/>
                </a:lnTo>
                <a:lnTo>
                  <a:pt x="354330" y="1792219"/>
                </a:lnTo>
                <a:lnTo>
                  <a:pt x="327660" y="1758886"/>
                </a:lnTo>
                <a:lnTo>
                  <a:pt x="299720" y="1726344"/>
                </a:lnTo>
                <a:lnTo>
                  <a:pt x="270510" y="1694279"/>
                </a:lnTo>
                <a:lnTo>
                  <a:pt x="242570" y="1661703"/>
                </a:lnTo>
                <a:lnTo>
                  <a:pt x="213360" y="1628657"/>
                </a:lnTo>
                <a:lnTo>
                  <a:pt x="185420" y="1594823"/>
                </a:lnTo>
                <a:lnTo>
                  <a:pt x="158750" y="1559879"/>
                </a:lnTo>
                <a:lnTo>
                  <a:pt x="132080" y="1523504"/>
                </a:lnTo>
                <a:lnTo>
                  <a:pt x="107950" y="1485379"/>
                </a:lnTo>
                <a:lnTo>
                  <a:pt x="85090" y="1445182"/>
                </a:lnTo>
                <a:lnTo>
                  <a:pt x="64770" y="1402593"/>
                </a:lnTo>
                <a:lnTo>
                  <a:pt x="45720" y="1357292"/>
                </a:lnTo>
                <a:lnTo>
                  <a:pt x="30480" y="1308958"/>
                </a:lnTo>
                <a:lnTo>
                  <a:pt x="16510" y="1257270"/>
                </a:lnTo>
                <a:lnTo>
                  <a:pt x="7620" y="1201908"/>
                </a:lnTo>
                <a:lnTo>
                  <a:pt x="1270" y="1142552"/>
                </a:lnTo>
                <a:lnTo>
                  <a:pt x="0" y="1078881"/>
                </a:lnTo>
                <a:lnTo>
                  <a:pt x="1270" y="1015206"/>
                </a:lnTo>
                <a:lnTo>
                  <a:pt x="7620" y="955840"/>
                </a:lnTo>
                <a:lnTo>
                  <a:pt x="12700" y="924197"/>
                </a:lnTo>
                <a:lnTo>
                  <a:pt x="12700" y="1078881"/>
                </a:lnTo>
                <a:lnTo>
                  <a:pt x="15240" y="1141559"/>
                </a:lnTo>
                <a:lnTo>
                  <a:pt x="20320" y="1200004"/>
                </a:lnTo>
                <a:lnTo>
                  <a:pt x="30480" y="1254531"/>
                </a:lnTo>
                <a:lnTo>
                  <a:pt x="43180" y="1305451"/>
                </a:lnTo>
                <a:lnTo>
                  <a:pt x="58420" y="1353077"/>
                </a:lnTo>
                <a:lnTo>
                  <a:pt x="76200" y="1397723"/>
                </a:lnTo>
                <a:lnTo>
                  <a:pt x="97790" y="1439702"/>
                </a:lnTo>
                <a:lnTo>
                  <a:pt x="119380" y="1479325"/>
                </a:lnTo>
                <a:lnTo>
                  <a:pt x="144780" y="1516906"/>
                </a:lnTo>
                <a:lnTo>
                  <a:pt x="170180" y="1552759"/>
                </a:lnTo>
                <a:lnTo>
                  <a:pt x="196850" y="1587195"/>
                </a:lnTo>
                <a:lnTo>
                  <a:pt x="224790" y="1620528"/>
                </a:lnTo>
                <a:lnTo>
                  <a:pt x="252730" y="1653070"/>
                </a:lnTo>
                <a:lnTo>
                  <a:pt x="280670" y="1685135"/>
                </a:lnTo>
                <a:lnTo>
                  <a:pt x="309880" y="1717658"/>
                </a:lnTo>
                <a:lnTo>
                  <a:pt x="337820" y="1750658"/>
                </a:lnTo>
                <a:lnTo>
                  <a:pt x="365760" y="1784456"/>
                </a:lnTo>
                <a:lnTo>
                  <a:pt x="392430" y="1819371"/>
                </a:lnTo>
                <a:lnTo>
                  <a:pt x="419100" y="1855725"/>
                </a:lnTo>
                <a:lnTo>
                  <a:pt x="443230" y="1893838"/>
                </a:lnTo>
                <a:lnTo>
                  <a:pt x="466090" y="1934031"/>
                </a:lnTo>
                <a:lnTo>
                  <a:pt x="487680" y="1976624"/>
                </a:lnTo>
                <a:lnTo>
                  <a:pt x="505460" y="2021938"/>
                </a:lnTo>
                <a:lnTo>
                  <a:pt x="521970" y="2070292"/>
                </a:lnTo>
                <a:lnTo>
                  <a:pt x="534670" y="2122009"/>
                </a:lnTo>
                <a:lnTo>
                  <a:pt x="538480" y="2142783"/>
                </a:lnTo>
                <a:close/>
              </a:path>
              <a:path w="552450" h="10287000">
                <a:moveTo>
                  <a:pt x="552450" y="7186069"/>
                </a:moveTo>
                <a:lnTo>
                  <a:pt x="549910" y="7249794"/>
                </a:lnTo>
                <a:lnTo>
                  <a:pt x="543560" y="7309195"/>
                </a:lnTo>
                <a:lnTo>
                  <a:pt x="534670" y="7364592"/>
                </a:lnTo>
                <a:lnTo>
                  <a:pt x="521970" y="7416304"/>
                </a:lnTo>
                <a:lnTo>
                  <a:pt x="505460" y="7464653"/>
                </a:lnTo>
                <a:lnTo>
                  <a:pt x="487680" y="7509958"/>
                </a:lnTo>
                <a:lnTo>
                  <a:pt x="466090" y="7552538"/>
                </a:lnTo>
                <a:lnTo>
                  <a:pt x="443230" y="7592715"/>
                </a:lnTo>
                <a:lnTo>
                  <a:pt x="419100" y="7630806"/>
                </a:lnTo>
                <a:lnTo>
                  <a:pt x="392430" y="7667134"/>
                </a:lnTo>
                <a:lnTo>
                  <a:pt x="365760" y="7702017"/>
                </a:lnTo>
                <a:lnTo>
                  <a:pt x="337820" y="7735776"/>
                </a:lnTo>
                <a:lnTo>
                  <a:pt x="309880" y="7768730"/>
                </a:lnTo>
                <a:lnTo>
                  <a:pt x="252730" y="7833314"/>
                </a:lnTo>
                <a:lnTo>
                  <a:pt x="224790" y="7865891"/>
                </a:lnTo>
                <a:lnTo>
                  <a:pt x="196850" y="7899246"/>
                </a:lnTo>
                <a:lnTo>
                  <a:pt x="170180" y="7933693"/>
                </a:lnTo>
                <a:lnTo>
                  <a:pt x="144780" y="7969547"/>
                </a:lnTo>
                <a:lnTo>
                  <a:pt x="119380" y="8007122"/>
                </a:lnTo>
                <a:lnTo>
                  <a:pt x="97790" y="8046734"/>
                </a:lnTo>
                <a:lnTo>
                  <a:pt x="76200" y="8088696"/>
                </a:lnTo>
                <a:lnTo>
                  <a:pt x="58420" y="8133323"/>
                </a:lnTo>
                <a:lnTo>
                  <a:pt x="43180" y="8180930"/>
                </a:lnTo>
                <a:lnTo>
                  <a:pt x="30480" y="8231833"/>
                </a:lnTo>
                <a:lnTo>
                  <a:pt x="20320" y="8286344"/>
                </a:lnTo>
                <a:lnTo>
                  <a:pt x="15240" y="8344779"/>
                </a:lnTo>
                <a:lnTo>
                  <a:pt x="12700" y="8407453"/>
                </a:lnTo>
                <a:lnTo>
                  <a:pt x="12700" y="8253746"/>
                </a:lnTo>
                <a:lnTo>
                  <a:pt x="30480" y="8178287"/>
                </a:lnTo>
                <a:lnTo>
                  <a:pt x="45720" y="8129932"/>
                </a:lnTo>
                <a:lnTo>
                  <a:pt x="64770" y="8084619"/>
                </a:lnTo>
                <a:lnTo>
                  <a:pt x="85090" y="8042026"/>
                </a:lnTo>
                <a:lnTo>
                  <a:pt x="107950" y="8001833"/>
                </a:lnTo>
                <a:lnTo>
                  <a:pt x="132080" y="7963720"/>
                </a:lnTo>
                <a:lnTo>
                  <a:pt x="158750" y="7927366"/>
                </a:lnTo>
                <a:lnTo>
                  <a:pt x="185420" y="7892450"/>
                </a:lnTo>
                <a:lnTo>
                  <a:pt x="213360" y="7858652"/>
                </a:lnTo>
                <a:lnTo>
                  <a:pt x="242570" y="7825652"/>
                </a:lnTo>
                <a:lnTo>
                  <a:pt x="270510" y="7793129"/>
                </a:lnTo>
                <a:lnTo>
                  <a:pt x="299720" y="7761015"/>
                </a:lnTo>
                <a:lnTo>
                  <a:pt x="327660" y="7728437"/>
                </a:lnTo>
                <a:lnTo>
                  <a:pt x="354330" y="7695083"/>
                </a:lnTo>
                <a:lnTo>
                  <a:pt x="382270" y="7660636"/>
                </a:lnTo>
                <a:lnTo>
                  <a:pt x="407670" y="7624782"/>
                </a:lnTo>
                <a:lnTo>
                  <a:pt x="431800" y="7587207"/>
                </a:lnTo>
                <a:lnTo>
                  <a:pt x="454660" y="7547595"/>
                </a:lnTo>
                <a:lnTo>
                  <a:pt x="474980" y="7505633"/>
                </a:lnTo>
                <a:lnTo>
                  <a:pt x="492760" y="7461006"/>
                </a:lnTo>
                <a:lnTo>
                  <a:pt x="509270" y="7413398"/>
                </a:lnTo>
                <a:lnTo>
                  <a:pt x="521970" y="7362496"/>
                </a:lnTo>
                <a:lnTo>
                  <a:pt x="530860" y="7307985"/>
                </a:lnTo>
                <a:lnTo>
                  <a:pt x="537210" y="7249549"/>
                </a:lnTo>
                <a:lnTo>
                  <a:pt x="538480" y="7186875"/>
                </a:lnTo>
                <a:lnTo>
                  <a:pt x="538480" y="7028345"/>
                </a:lnTo>
                <a:lnTo>
                  <a:pt x="544830" y="7062958"/>
                </a:lnTo>
                <a:lnTo>
                  <a:pt x="549910" y="7122349"/>
                </a:lnTo>
                <a:lnTo>
                  <a:pt x="552450" y="7186069"/>
                </a:lnTo>
                <a:close/>
              </a:path>
              <a:path w="552450" h="10287000">
                <a:moveTo>
                  <a:pt x="552450" y="4743302"/>
                </a:moveTo>
                <a:lnTo>
                  <a:pt x="549910" y="4807026"/>
                </a:lnTo>
                <a:lnTo>
                  <a:pt x="543560" y="4866427"/>
                </a:lnTo>
                <a:lnTo>
                  <a:pt x="534670" y="4921824"/>
                </a:lnTo>
                <a:lnTo>
                  <a:pt x="521970" y="4973537"/>
                </a:lnTo>
                <a:lnTo>
                  <a:pt x="505460" y="5021885"/>
                </a:lnTo>
                <a:lnTo>
                  <a:pt x="487680" y="5067190"/>
                </a:lnTo>
                <a:lnTo>
                  <a:pt x="466090" y="5109771"/>
                </a:lnTo>
                <a:lnTo>
                  <a:pt x="443230" y="5149947"/>
                </a:lnTo>
                <a:lnTo>
                  <a:pt x="419100" y="5188039"/>
                </a:lnTo>
                <a:lnTo>
                  <a:pt x="392430" y="5224366"/>
                </a:lnTo>
                <a:lnTo>
                  <a:pt x="365760" y="5259249"/>
                </a:lnTo>
                <a:lnTo>
                  <a:pt x="337820" y="5293008"/>
                </a:lnTo>
                <a:lnTo>
                  <a:pt x="309880" y="5325962"/>
                </a:lnTo>
                <a:lnTo>
                  <a:pt x="252730" y="5390546"/>
                </a:lnTo>
                <a:lnTo>
                  <a:pt x="224790" y="5423123"/>
                </a:lnTo>
                <a:lnTo>
                  <a:pt x="196850" y="5456478"/>
                </a:lnTo>
                <a:lnTo>
                  <a:pt x="170180" y="5490925"/>
                </a:lnTo>
                <a:lnTo>
                  <a:pt x="144780" y="5526779"/>
                </a:lnTo>
                <a:lnTo>
                  <a:pt x="119380" y="5564354"/>
                </a:lnTo>
                <a:lnTo>
                  <a:pt x="97790" y="5603966"/>
                </a:lnTo>
                <a:lnTo>
                  <a:pt x="76200" y="5645928"/>
                </a:lnTo>
                <a:lnTo>
                  <a:pt x="58420" y="5690555"/>
                </a:lnTo>
                <a:lnTo>
                  <a:pt x="43180" y="5738163"/>
                </a:lnTo>
                <a:lnTo>
                  <a:pt x="30480" y="5789065"/>
                </a:lnTo>
                <a:lnTo>
                  <a:pt x="20320" y="5843576"/>
                </a:lnTo>
                <a:lnTo>
                  <a:pt x="15240" y="5902012"/>
                </a:lnTo>
                <a:lnTo>
                  <a:pt x="12700" y="5964686"/>
                </a:lnTo>
                <a:lnTo>
                  <a:pt x="12700" y="5810440"/>
                </a:lnTo>
                <a:lnTo>
                  <a:pt x="30480" y="5734981"/>
                </a:lnTo>
                <a:lnTo>
                  <a:pt x="45720" y="5686627"/>
                </a:lnTo>
                <a:lnTo>
                  <a:pt x="64770" y="5641313"/>
                </a:lnTo>
                <a:lnTo>
                  <a:pt x="85090" y="5598720"/>
                </a:lnTo>
                <a:lnTo>
                  <a:pt x="107950" y="5558528"/>
                </a:lnTo>
                <a:lnTo>
                  <a:pt x="132080" y="5520414"/>
                </a:lnTo>
                <a:lnTo>
                  <a:pt x="158750" y="5484060"/>
                </a:lnTo>
                <a:lnTo>
                  <a:pt x="185420" y="5449145"/>
                </a:lnTo>
                <a:lnTo>
                  <a:pt x="213360" y="5415347"/>
                </a:lnTo>
                <a:lnTo>
                  <a:pt x="242570" y="5382347"/>
                </a:lnTo>
                <a:lnTo>
                  <a:pt x="270510" y="5349824"/>
                </a:lnTo>
                <a:lnTo>
                  <a:pt x="299720" y="5317709"/>
                </a:lnTo>
                <a:lnTo>
                  <a:pt x="327660" y="5285132"/>
                </a:lnTo>
                <a:lnTo>
                  <a:pt x="354330" y="5251777"/>
                </a:lnTo>
                <a:lnTo>
                  <a:pt x="382270" y="5217330"/>
                </a:lnTo>
                <a:lnTo>
                  <a:pt x="407670" y="5181476"/>
                </a:lnTo>
                <a:lnTo>
                  <a:pt x="431800" y="5143901"/>
                </a:lnTo>
                <a:lnTo>
                  <a:pt x="454660" y="5104290"/>
                </a:lnTo>
                <a:lnTo>
                  <a:pt x="474980" y="5062328"/>
                </a:lnTo>
                <a:lnTo>
                  <a:pt x="492760" y="5017700"/>
                </a:lnTo>
                <a:lnTo>
                  <a:pt x="509270" y="4970093"/>
                </a:lnTo>
                <a:lnTo>
                  <a:pt x="521970" y="4919191"/>
                </a:lnTo>
                <a:lnTo>
                  <a:pt x="530860" y="4864679"/>
                </a:lnTo>
                <a:lnTo>
                  <a:pt x="537210" y="4806244"/>
                </a:lnTo>
                <a:lnTo>
                  <a:pt x="538480" y="4743570"/>
                </a:lnTo>
                <a:lnTo>
                  <a:pt x="538480" y="4585577"/>
                </a:lnTo>
                <a:lnTo>
                  <a:pt x="544830" y="4620190"/>
                </a:lnTo>
                <a:lnTo>
                  <a:pt x="549910" y="4679581"/>
                </a:lnTo>
                <a:lnTo>
                  <a:pt x="552450" y="4743302"/>
                </a:lnTo>
                <a:close/>
              </a:path>
              <a:path w="552450" h="10287000">
                <a:moveTo>
                  <a:pt x="552450" y="2300534"/>
                </a:moveTo>
                <a:lnTo>
                  <a:pt x="549910" y="2364259"/>
                </a:lnTo>
                <a:lnTo>
                  <a:pt x="543560" y="2423660"/>
                </a:lnTo>
                <a:lnTo>
                  <a:pt x="534670" y="2479056"/>
                </a:lnTo>
                <a:lnTo>
                  <a:pt x="521970" y="2530769"/>
                </a:lnTo>
                <a:lnTo>
                  <a:pt x="505460" y="2579118"/>
                </a:lnTo>
                <a:lnTo>
                  <a:pt x="487680" y="2624423"/>
                </a:lnTo>
                <a:lnTo>
                  <a:pt x="466090" y="2667003"/>
                </a:lnTo>
                <a:lnTo>
                  <a:pt x="443230" y="2707179"/>
                </a:lnTo>
                <a:lnTo>
                  <a:pt x="419100" y="2745271"/>
                </a:lnTo>
                <a:lnTo>
                  <a:pt x="392430" y="2781599"/>
                </a:lnTo>
                <a:lnTo>
                  <a:pt x="365760" y="2816482"/>
                </a:lnTo>
                <a:lnTo>
                  <a:pt x="337820" y="2850240"/>
                </a:lnTo>
                <a:lnTo>
                  <a:pt x="309880" y="2883194"/>
                </a:lnTo>
                <a:lnTo>
                  <a:pt x="252730" y="2947778"/>
                </a:lnTo>
                <a:lnTo>
                  <a:pt x="224790" y="2980355"/>
                </a:lnTo>
                <a:lnTo>
                  <a:pt x="196850" y="3013710"/>
                </a:lnTo>
                <a:lnTo>
                  <a:pt x="170180" y="3048157"/>
                </a:lnTo>
                <a:lnTo>
                  <a:pt x="144780" y="3084011"/>
                </a:lnTo>
                <a:lnTo>
                  <a:pt x="119380" y="3121586"/>
                </a:lnTo>
                <a:lnTo>
                  <a:pt x="97790" y="3161198"/>
                </a:lnTo>
                <a:lnTo>
                  <a:pt x="76200" y="3203160"/>
                </a:lnTo>
                <a:lnTo>
                  <a:pt x="58420" y="3247787"/>
                </a:lnTo>
                <a:lnTo>
                  <a:pt x="43180" y="3295395"/>
                </a:lnTo>
                <a:lnTo>
                  <a:pt x="30480" y="3346297"/>
                </a:lnTo>
                <a:lnTo>
                  <a:pt x="20320" y="3400808"/>
                </a:lnTo>
                <a:lnTo>
                  <a:pt x="15240" y="3459244"/>
                </a:lnTo>
                <a:lnTo>
                  <a:pt x="12700" y="3521918"/>
                </a:lnTo>
                <a:lnTo>
                  <a:pt x="12700" y="3367136"/>
                </a:lnTo>
                <a:lnTo>
                  <a:pt x="30480" y="3291682"/>
                </a:lnTo>
                <a:lnTo>
                  <a:pt x="45720" y="3243333"/>
                </a:lnTo>
                <a:lnTo>
                  <a:pt x="64770" y="3198028"/>
                </a:lnTo>
                <a:lnTo>
                  <a:pt x="85090" y="3155448"/>
                </a:lnTo>
                <a:lnTo>
                  <a:pt x="107950" y="3115272"/>
                </a:lnTo>
                <a:lnTo>
                  <a:pt x="132080" y="3077180"/>
                </a:lnTo>
                <a:lnTo>
                  <a:pt x="158750" y="3040852"/>
                </a:lnTo>
                <a:lnTo>
                  <a:pt x="185420" y="3005969"/>
                </a:lnTo>
                <a:lnTo>
                  <a:pt x="213360" y="2972211"/>
                </a:lnTo>
                <a:lnTo>
                  <a:pt x="299720" y="2874673"/>
                </a:lnTo>
                <a:lnTo>
                  <a:pt x="327660" y="2842096"/>
                </a:lnTo>
                <a:lnTo>
                  <a:pt x="354330" y="2808741"/>
                </a:lnTo>
                <a:lnTo>
                  <a:pt x="382270" y="2774294"/>
                </a:lnTo>
                <a:lnTo>
                  <a:pt x="407670" y="2738440"/>
                </a:lnTo>
                <a:lnTo>
                  <a:pt x="431800" y="2700865"/>
                </a:lnTo>
                <a:lnTo>
                  <a:pt x="454660" y="2661253"/>
                </a:lnTo>
                <a:lnTo>
                  <a:pt x="474980" y="2619291"/>
                </a:lnTo>
                <a:lnTo>
                  <a:pt x="492760" y="2574664"/>
                </a:lnTo>
                <a:lnTo>
                  <a:pt x="509270" y="2527056"/>
                </a:lnTo>
                <a:lnTo>
                  <a:pt x="521970" y="2476154"/>
                </a:lnTo>
                <a:lnTo>
                  <a:pt x="530860" y="2421643"/>
                </a:lnTo>
                <a:lnTo>
                  <a:pt x="537210" y="2363207"/>
                </a:lnTo>
                <a:lnTo>
                  <a:pt x="538480" y="2300533"/>
                </a:lnTo>
                <a:lnTo>
                  <a:pt x="538480" y="2142783"/>
                </a:lnTo>
                <a:lnTo>
                  <a:pt x="544830" y="2177408"/>
                </a:lnTo>
                <a:lnTo>
                  <a:pt x="549910" y="2236809"/>
                </a:lnTo>
                <a:lnTo>
                  <a:pt x="552450" y="2300534"/>
                </a:lnTo>
                <a:close/>
              </a:path>
              <a:path w="552450" h="10287000">
                <a:moveTo>
                  <a:pt x="541020" y="0"/>
                </a:moveTo>
                <a:lnTo>
                  <a:pt x="521970" y="87469"/>
                </a:lnTo>
                <a:lnTo>
                  <a:pt x="505460" y="135824"/>
                </a:lnTo>
                <a:lnTo>
                  <a:pt x="487680" y="181138"/>
                </a:lnTo>
                <a:lnTo>
                  <a:pt x="466090" y="223731"/>
                </a:lnTo>
                <a:lnTo>
                  <a:pt x="443230" y="263923"/>
                </a:lnTo>
                <a:lnTo>
                  <a:pt x="419100" y="302037"/>
                </a:lnTo>
                <a:lnTo>
                  <a:pt x="392430" y="338391"/>
                </a:lnTo>
                <a:lnTo>
                  <a:pt x="365760" y="373306"/>
                </a:lnTo>
                <a:lnTo>
                  <a:pt x="337820" y="407104"/>
                </a:lnTo>
                <a:lnTo>
                  <a:pt x="309880" y="440104"/>
                </a:lnTo>
                <a:lnTo>
                  <a:pt x="280670" y="472627"/>
                </a:lnTo>
                <a:lnTo>
                  <a:pt x="252730" y="504741"/>
                </a:lnTo>
                <a:lnTo>
                  <a:pt x="224790" y="537319"/>
                </a:lnTo>
                <a:lnTo>
                  <a:pt x="196850" y="570673"/>
                </a:lnTo>
                <a:lnTo>
                  <a:pt x="170180" y="605120"/>
                </a:lnTo>
                <a:lnTo>
                  <a:pt x="144780" y="640974"/>
                </a:lnTo>
                <a:lnTo>
                  <a:pt x="119380" y="678549"/>
                </a:lnTo>
                <a:lnTo>
                  <a:pt x="97790" y="718161"/>
                </a:lnTo>
                <a:lnTo>
                  <a:pt x="76200" y="760123"/>
                </a:lnTo>
                <a:lnTo>
                  <a:pt x="58420" y="804750"/>
                </a:lnTo>
                <a:lnTo>
                  <a:pt x="43180" y="852358"/>
                </a:lnTo>
                <a:lnTo>
                  <a:pt x="30480" y="903260"/>
                </a:lnTo>
                <a:lnTo>
                  <a:pt x="20320" y="957771"/>
                </a:lnTo>
                <a:lnTo>
                  <a:pt x="15240" y="1016207"/>
                </a:lnTo>
                <a:lnTo>
                  <a:pt x="12700" y="1078881"/>
                </a:lnTo>
                <a:lnTo>
                  <a:pt x="12700" y="924197"/>
                </a:lnTo>
                <a:lnTo>
                  <a:pt x="30480" y="848763"/>
                </a:lnTo>
                <a:lnTo>
                  <a:pt x="45720" y="800416"/>
                </a:lnTo>
                <a:lnTo>
                  <a:pt x="64770" y="755105"/>
                </a:lnTo>
                <a:lnTo>
                  <a:pt x="85090" y="712513"/>
                </a:lnTo>
                <a:lnTo>
                  <a:pt x="107950" y="672320"/>
                </a:lnTo>
                <a:lnTo>
                  <a:pt x="132080" y="634210"/>
                </a:lnTo>
                <a:lnTo>
                  <a:pt x="158750" y="597863"/>
                </a:lnTo>
                <a:lnTo>
                  <a:pt x="185420" y="562962"/>
                </a:lnTo>
                <a:lnTo>
                  <a:pt x="213360" y="529189"/>
                </a:lnTo>
                <a:lnTo>
                  <a:pt x="299720" y="431637"/>
                </a:lnTo>
                <a:lnTo>
                  <a:pt x="327660" y="399059"/>
                </a:lnTo>
                <a:lnTo>
                  <a:pt x="354330" y="365705"/>
                </a:lnTo>
                <a:lnTo>
                  <a:pt x="382270" y="331258"/>
                </a:lnTo>
                <a:lnTo>
                  <a:pt x="407670" y="295404"/>
                </a:lnTo>
                <a:lnTo>
                  <a:pt x="431800" y="257828"/>
                </a:lnTo>
                <a:lnTo>
                  <a:pt x="454660" y="218217"/>
                </a:lnTo>
                <a:lnTo>
                  <a:pt x="474980" y="176255"/>
                </a:lnTo>
                <a:lnTo>
                  <a:pt x="492760" y="131628"/>
                </a:lnTo>
                <a:lnTo>
                  <a:pt x="509270" y="84020"/>
                </a:lnTo>
                <a:lnTo>
                  <a:pt x="521970" y="33118"/>
                </a:lnTo>
                <a:lnTo>
                  <a:pt x="527050" y="0"/>
                </a:lnTo>
                <a:lnTo>
                  <a:pt x="541020" y="0"/>
                </a:lnTo>
                <a:close/>
              </a:path>
              <a:path w="552450" h="10287000">
                <a:moveTo>
                  <a:pt x="552450" y="9629912"/>
                </a:moveTo>
                <a:lnTo>
                  <a:pt x="549910" y="9693637"/>
                </a:lnTo>
                <a:lnTo>
                  <a:pt x="544830" y="9753037"/>
                </a:lnTo>
                <a:lnTo>
                  <a:pt x="534670" y="9808434"/>
                </a:lnTo>
                <a:lnTo>
                  <a:pt x="521970" y="9860147"/>
                </a:lnTo>
                <a:lnTo>
                  <a:pt x="506730" y="9908496"/>
                </a:lnTo>
                <a:lnTo>
                  <a:pt x="487680" y="9953800"/>
                </a:lnTo>
                <a:lnTo>
                  <a:pt x="467360" y="9996381"/>
                </a:lnTo>
                <a:lnTo>
                  <a:pt x="443230" y="10036557"/>
                </a:lnTo>
                <a:lnTo>
                  <a:pt x="419100" y="10074649"/>
                </a:lnTo>
                <a:lnTo>
                  <a:pt x="393700" y="10110977"/>
                </a:lnTo>
                <a:lnTo>
                  <a:pt x="365760" y="10145860"/>
                </a:lnTo>
                <a:lnTo>
                  <a:pt x="337820" y="10179618"/>
                </a:lnTo>
                <a:lnTo>
                  <a:pt x="309880" y="10212572"/>
                </a:lnTo>
                <a:lnTo>
                  <a:pt x="252730" y="10277160"/>
                </a:lnTo>
                <a:lnTo>
                  <a:pt x="243840" y="10287000"/>
                </a:lnTo>
                <a:lnTo>
                  <a:pt x="226060" y="10287000"/>
                </a:lnTo>
                <a:lnTo>
                  <a:pt x="242570" y="10268904"/>
                </a:lnTo>
                <a:lnTo>
                  <a:pt x="299720" y="10204316"/>
                </a:lnTo>
                <a:lnTo>
                  <a:pt x="327660" y="10171728"/>
                </a:lnTo>
                <a:lnTo>
                  <a:pt x="354330" y="10138356"/>
                </a:lnTo>
                <a:lnTo>
                  <a:pt x="382270" y="10103888"/>
                </a:lnTo>
                <a:lnTo>
                  <a:pt x="407670" y="10068009"/>
                </a:lnTo>
                <a:lnTo>
                  <a:pt x="431800" y="10030406"/>
                </a:lnTo>
                <a:lnTo>
                  <a:pt x="454660" y="9990766"/>
                </a:lnTo>
                <a:lnTo>
                  <a:pt x="474980" y="9948776"/>
                </a:lnTo>
                <a:lnTo>
                  <a:pt x="492760" y="9904121"/>
                </a:lnTo>
                <a:lnTo>
                  <a:pt x="509270" y="9856488"/>
                </a:lnTo>
                <a:lnTo>
                  <a:pt x="521970" y="9805564"/>
                </a:lnTo>
                <a:lnTo>
                  <a:pt x="530860" y="9751036"/>
                </a:lnTo>
                <a:lnTo>
                  <a:pt x="537210" y="9692590"/>
                </a:lnTo>
                <a:lnTo>
                  <a:pt x="538480" y="9629912"/>
                </a:lnTo>
                <a:lnTo>
                  <a:pt x="538480" y="9472278"/>
                </a:lnTo>
                <a:lnTo>
                  <a:pt x="544830" y="9506882"/>
                </a:lnTo>
                <a:lnTo>
                  <a:pt x="549910" y="9566240"/>
                </a:lnTo>
                <a:lnTo>
                  <a:pt x="552450" y="9629912"/>
                </a:lnTo>
                <a:close/>
              </a:path>
            </a:pathLst>
          </a:custGeom>
          <a:solidFill>
            <a:srgbClr val="5D17E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900" b="1" i="0">
                <a:solidFill>
                  <a:srgbClr val="004D94"/>
                </a:solidFill>
                <a:latin typeface="Noto Sans"/>
                <a:cs typeface="Noto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00" b="1" i="0">
                <a:solidFill>
                  <a:srgbClr val="004D94"/>
                </a:solidFill>
                <a:latin typeface="Noto Sans"/>
                <a:cs typeface="Noto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AC46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216" y="219560"/>
            <a:ext cx="17327566" cy="2278918"/>
          </a:xfrm>
          <a:prstGeom prst="rect">
            <a:avLst/>
          </a:prstGeom>
        </p:spPr>
        <p:txBody>
          <a:bodyPr wrap="square" lIns="0" tIns="0" rIns="0" bIns="0">
            <a:spAutoFit/>
          </a:bodyPr>
          <a:lstStyle>
            <a:lvl1pPr>
              <a:defRPr sz="4900" b="1" i="0">
                <a:solidFill>
                  <a:srgbClr val="004D94"/>
                </a:solidFill>
                <a:latin typeface="Noto Sans"/>
                <a:cs typeface="Noto Sans"/>
              </a:defRPr>
            </a:lvl1pPr>
          </a:lstStyle>
          <a:p>
            <a:endParaRPr/>
          </a:p>
        </p:txBody>
      </p:sp>
      <p:sp>
        <p:nvSpPr>
          <p:cNvPr id="3" name="Holder 3"/>
          <p:cNvSpPr>
            <a:spLocks noGrp="1"/>
          </p:cNvSpPr>
          <p:nvPr>
            <p:ph type="body" idx="1"/>
          </p:nvPr>
        </p:nvSpPr>
        <p:spPr>
          <a:xfrm>
            <a:off x="1509145" y="3055643"/>
            <a:ext cx="15269709" cy="5200650"/>
          </a:xfrm>
          <a:prstGeom prst="rect">
            <a:avLst/>
          </a:prstGeom>
        </p:spPr>
        <p:txBody>
          <a:bodyPr wrap="square" lIns="0" tIns="0" rIns="0" bIns="0">
            <a:spAutoFit/>
          </a:bodyPr>
          <a:lstStyle>
            <a:lvl1pPr>
              <a:defRPr sz="3250" b="0" i="0">
                <a:solidFill>
                  <a:schemeClr val="tx1"/>
                </a:solidFill>
                <a:latin typeface="Noto Sans"/>
                <a:cs typeface="Noto San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831810" y="3565636"/>
            <a:ext cx="11169650" cy="2469266"/>
          </a:xfrm>
          <a:prstGeom prst="rect">
            <a:avLst/>
          </a:prstGeom>
        </p:spPr>
        <p:txBody>
          <a:bodyPr vert="horz" wrap="square" lIns="0" tIns="631825" rIns="0" bIns="0" rtlCol="0">
            <a:spAutoFit/>
          </a:bodyPr>
          <a:lstStyle/>
          <a:p>
            <a:pPr marL="12700" algn="ctr">
              <a:lnSpc>
                <a:spcPct val="100000"/>
              </a:lnSpc>
              <a:spcBef>
                <a:spcPts val="4975"/>
              </a:spcBef>
            </a:pPr>
            <a:r>
              <a:rPr sz="8000" spc="-20" dirty="0">
                <a:solidFill>
                  <a:srgbClr val="B24E7B"/>
                </a:solidFill>
                <a:latin typeface="Myriad Pro" panose="020B0503030403020204" pitchFamily="34" charset="0"/>
                <a:cs typeface="Trebuchet MS"/>
              </a:rPr>
              <a:t>CARE</a:t>
            </a:r>
            <a:r>
              <a:rPr sz="8000" spc="-400" dirty="0">
                <a:solidFill>
                  <a:srgbClr val="B24E7B"/>
                </a:solidFill>
                <a:latin typeface="Myriad Pro" panose="020B0503030403020204" pitchFamily="34" charset="0"/>
                <a:cs typeface="Trebuchet MS"/>
              </a:rPr>
              <a:t> </a:t>
            </a:r>
            <a:r>
              <a:rPr lang="en-CA" sz="8000" spc="330" dirty="0">
                <a:solidFill>
                  <a:srgbClr val="B24E7B"/>
                </a:solidFill>
                <a:latin typeface="Myriad Pro" panose="020B0503030403020204" pitchFamily="34" charset="0"/>
                <a:cs typeface="Trebuchet MS"/>
              </a:rPr>
              <a:t>+</a:t>
            </a:r>
            <a:r>
              <a:rPr sz="8000" spc="-400" dirty="0">
                <a:solidFill>
                  <a:srgbClr val="B24E7B"/>
                </a:solidFill>
                <a:latin typeface="Myriad Pro" panose="020B0503030403020204" pitchFamily="34" charset="0"/>
                <a:cs typeface="Trebuchet MS"/>
              </a:rPr>
              <a:t> </a:t>
            </a:r>
            <a:r>
              <a:rPr sz="8000" spc="-10" dirty="0">
                <a:solidFill>
                  <a:srgbClr val="B24E7B"/>
                </a:solidFill>
                <a:latin typeface="Myriad Pro" panose="020B0503030403020204" pitchFamily="34" charset="0"/>
                <a:cs typeface="Trebuchet MS"/>
              </a:rPr>
              <a:t>CONFLICT</a:t>
            </a:r>
            <a:br>
              <a:rPr lang="en-CA" sz="8000" dirty="0">
                <a:latin typeface="Myriad Pro" panose="020B0503030403020204" pitchFamily="34" charset="0"/>
                <a:cs typeface="Trebuchet MS"/>
              </a:rPr>
            </a:br>
            <a:r>
              <a:rPr lang="en-CA" sz="3900" b="0" spc="-225" dirty="0">
                <a:solidFill>
                  <a:schemeClr val="tx1"/>
                </a:solidFill>
                <a:latin typeface="Trebuchet MS"/>
                <a:cs typeface="Trebuchet MS"/>
              </a:rPr>
              <a:t>Self and collective guiding principles</a:t>
            </a:r>
            <a:endParaRPr sz="3900" b="0" dirty="0">
              <a:solidFill>
                <a:schemeClr val="tx1"/>
              </a:solidFill>
              <a:latin typeface="Trebuchet MS"/>
              <a:cs typeface="Trebuchet MS"/>
            </a:endParaRPr>
          </a:p>
        </p:txBody>
      </p:sp>
      <p:grpSp>
        <p:nvGrpSpPr>
          <p:cNvPr id="2" name="Group 1">
            <a:extLst>
              <a:ext uri="{FF2B5EF4-FFF2-40B4-BE49-F238E27FC236}">
                <a16:creationId xmlns:a16="http://schemas.microsoft.com/office/drawing/2014/main" id="{A925ACD0-8C22-85E8-16FE-1798213F23ED}"/>
              </a:ext>
            </a:extLst>
          </p:cNvPr>
          <p:cNvGrpSpPr/>
          <p:nvPr/>
        </p:nvGrpSpPr>
        <p:grpSpPr>
          <a:xfrm>
            <a:off x="7680754" y="6591300"/>
            <a:ext cx="2964991" cy="1453320"/>
            <a:chOff x="7680754" y="6591300"/>
            <a:chExt cx="2964991" cy="1453320"/>
          </a:xfrm>
        </p:grpSpPr>
        <p:sp>
          <p:nvSpPr>
            <p:cNvPr id="8" name="object 8"/>
            <p:cNvSpPr/>
            <p:nvPr/>
          </p:nvSpPr>
          <p:spPr>
            <a:xfrm>
              <a:off x="7680754" y="6591300"/>
              <a:ext cx="1044545" cy="1453320"/>
            </a:xfrm>
            <a:custGeom>
              <a:avLst/>
              <a:gdLst/>
              <a:ahLst/>
              <a:cxnLst/>
              <a:rect l="l" t="t" r="r" b="b"/>
              <a:pathLst>
                <a:path w="1452245" h="2020570">
                  <a:moveTo>
                    <a:pt x="1448879" y="2019947"/>
                  </a:moveTo>
                  <a:lnTo>
                    <a:pt x="1446047" y="1968766"/>
                  </a:lnTo>
                  <a:lnTo>
                    <a:pt x="1443837" y="1918296"/>
                  </a:lnTo>
                  <a:lnTo>
                    <a:pt x="1442173" y="1867776"/>
                  </a:lnTo>
                  <a:lnTo>
                    <a:pt x="1441094" y="1817636"/>
                  </a:lnTo>
                  <a:lnTo>
                    <a:pt x="1440561" y="1766646"/>
                  </a:lnTo>
                  <a:lnTo>
                    <a:pt x="1440510" y="1759470"/>
                  </a:lnTo>
                  <a:lnTo>
                    <a:pt x="1440395" y="1750631"/>
                  </a:lnTo>
                  <a:lnTo>
                    <a:pt x="1437259" y="1700491"/>
                  </a:lnTo>
                  <a:lnTo>
                    <a:pt x="1430743" y="1651076"/>
                  </a:lnTo>
                  <a:lnTo>
                    <a:pt x="1421015" y="1602930"/>
                  </a:lnTo>
                  <a:lnTo>
                    <a:pt x="1408188" y="1556550"/>
                  </a:lnTo>
                  <a:lnTo>
                    <a:pt x="1392428" y="1512468"/>
                  </a:lnTo>
                  <a:lnTo>
                    <a:pt x="1373873" y="1471193"/>
                  </a:lnTo>
                  <a:lnTo>
                    <a:pt x="1352664" y="1433245"/>
                  </a:lnTo>
                  <a:lnTo>
                    <a:pt x="1329334" y="1396923"/>
                  </a:lnTo>
                  <a:lnTo>
                    <a:pt x="1284008" y="1336395"/>
                  </a:lnTo>
                  <a:lnTo>
                    <a:pt x="1255737" y="1303972"/>
                  </a:lnTo>
                  <a:lnTo>
                    <a:pt x="1219542" y="1264640"/>
                  </a:lnTo>
                  <a:lnTo>
                    <a:pt x="1124724" y="1163662"/>
                  </a:lnTo>
                  <a:lnTo>
                    <a:pt x="1084884" y="1120584"/>
                  </a:lnTo>
                  <a:lnTo>
                    <a:pt x="1050150" y="1081646"/>
                  </a:lnTo>
                  <a:lnTo>
                    <a:pt x="1019568" y="1045184"/>
                  </a:lnTo>
                  <a:lnTo>
                    <a:pt x="992162" y="1009535"/>
                  </a:lnTo>
                  <a:lnTo>
                    <a:pt x="967003" y="973061"/>
                  </a:lnTo>
                  <a:lnTo>
                    <a:pt x="943127" y="934097"/>
                  </a:lnTo>
                  <a:lnTo>
                    <a:pt x="919314" y="891032"/>
                  </a:lnTo>
                  <a:lnTo>
                    <a:pt x="900912" y="852297"/>
                  </a:lnTo>
                  <a:lnTo>
                    <a:pt x="884872" y="810488"/>
                  </a:lnTo>
                  <a:lnTo>
                    <a:pt x="868159" y="758190"/>
                  </a:lnTo>
                  <a:lnTo>
                    <a:pt x="847699" y="687997"/>
                  </a:lnTo>
                  <a:lnTo>
                    <a:pt x="837641" y="656424"/>
                  </a:lnTo>
                  <a:lnTo>
                    <a:pt x="823074" y="616318"/>
                  </a:lnTo>
                  <a:lnTo>
                    <a:pt x="804722" y="570382"/>
                  </a:lnTo>
                  <a:lnTo>
                    <a:pt x="783336" y="521322"/>
                  </a:lnTo>
                  <a:lnTo>
                    <a:pt x="759625" y="471855"/>
                  </a:lnTo>
                  <a:lnTo>
                    <a:pt x="734314" y="424675"/>
                  </a:lnTo>
                  <a:lnTo>
                    <a:pt x="709333" y="388442"/>
                  </a:lnTo>
                  <a:lnTo>
                    <a:pt x="706958" y="386130"/>
                  </a:lnTo>
                  <a:lnTo>
                    <a:pt x="678370" y="358216"/>
                  </a:lnTo>
                  <a:lnTo>
                    <a:pt x="642912" y="339255"/>
                  </a:lnTo>
                  <a:lnTo>
                    <a:pt x="604443" y="336804"/>
                  </a:lnTo>
                  <a:lnTo>
                    <a:pt x="601789" y="327190"/>
                  </a:lnTo>
                  <a:lnTo>
                    <a:pt x="589330" y="287731"/>
                  </a:lnTo>
                  <a:lnTo>
                    <a:pt x="571969" y="244259"/>
                  </a:lnTo>
                  <a:lnTo>
                    <a:pt x="548068" y="197929"/>
                  </a:lnTo>
                  <a:lnTo>
                    <a:pt x="515975" y="149948"/>
                  </a:lnTo>
                  <a:lnTo>
                    <a:pt x="473849" y="110032"/>
                  </a:lnTo>
                  <a:lnTo>
                    <a:pt x="427075" y="93294"/>
                  </a:lnTo>
                  <a:lnTo>
                    <a:pt x="411886" y="93345"/>
                  </a:lnTo>
                  <a:lnTo>
                    <a:pt x="397713" y="96100"/>
                  </a:lnTo>
                  <a:lnTo>
                    <a:pt x="392023" y="98488"/>
                  </a:lnTo>
                  <a:lnTo>
                    <a:pt x="384238" y="86525"/>
                  </a:lnTo>
                  <a:lnTo>
                    <a:pt x="355536" y="51663"/>
                  </a:lnTo>
                  <a:lnTo>
                    <a:pt x="318338" y="20218"/>
                  </a:lnTo>
                  <a:lnTo>
                    <a:pt x="271830" y="1447"/>
                  </a:lnTo>
                  <a:lnTo>
                    <a:pt x="248462" y="0"/>
                  </a:lnTo>
                  <a:lnTo>
                    <a:pt x="226085" y="4013"/>
                  </a:lnTo>
                  <a:lnTo>
                    <a:pt x="210731" y="10642"/>
                  </a:lnTo>
                  <a:lnTo>
                    <a:pt x="197561" y="20027"/>
                  </a:lnTo>
                  <a:lnTo>
                    <a:pt x="187540" y="31178"/>
                  </a:lnTo>
                  <a:lnTo>
                    <a:pt x="170929" y="23063"/>
                  </a:lnTo>
                  <a:lnTo>
                    <a:pt x="146723" y="17830"/>
                  </a:lnTo>
                  <a:lnTo>
                    <a:pt x="124790" y="18542"/>
                  </a:lnTo>
                  <a:lnTo>
                    <a:pt x="104127" y="24320"/>
                  </a:lnTo>
                  <a:lnTo>
                    <a:pt x="85420" y="34899"/>
                  </a:lnTo>
                  <a:lnTo>
                    <a:pt x="69329" y="49987"/>
                  </a:lnTo>
                  <a:lnTo>
                    <a:pt x="57924" y="72453"/>
                  </a:lnTo>
                  <a:lnTo>
                    <a:pt x="53263" y="103886"/>
                  </a:lnTo>
                  <a:lnTo>
                    <a:pt x="54597" y="143979"/>
                  </a:lnTo>
                  <a:lnTo>
                    <a:pt x="61150" y="192392"/>
                  </a:lnTo>
                  <a:lnTo>
                    <a:pt x="72174" y="248793"/>
                  </a:lnTo>
                  <a:lnTo>
                    <a:pt x="86893" y="312839"/>
                  </a:lnTo>
                  <a:lnTo>
                    <a:pt x="104559" y="384225"/>
                  </a:lnTo>
                  <a:lnTo>
                    <a:pt x="114173" y="422541"/>
                  </a:lnTo>
                  <a:lnTo>
                    <a:pt x="122936" y="458495"/>
                  </a:lnTo>
                  <a:lnTo>
                    <a:pt x="135521" y="518223"/>
                  </a:lnTo>
                  <a:lnTo>
                    <a:pt x="148996" y="596950"/>
                  </a:lnTo>
                  <a:lnTo>
                    <a:pt x="155943" y="671931"/>
                  </a:lnTo>
                  <a:lnTo>
                    <a:pt x="156489" y="696087"/>
                  </a:lnTo>
                  <a:lnTo>
                    <a:pt x="117182" y="689305"/>
                  </a:lnTo>
                  <a:lnTo>
                    <a:pt x="74663" y="690181"/>
                  </a:lnTo>
                  <a:lnTo>
                    <a:pt x="35572" y="704773"/>
                  </a:lnTo>
                  <a:lnTo>
                    <a:pt x="6311" y="739089"/>
                  </a:lnTo>
                  <a:lnTo>
                    <a:pt x="0" y="767473"/>
                  </a:lnTo>
                  <a:lnTo>
                    <a:pt x="7124" y="796366"/>
                  </a:lnTo>
                  <a:lnTo>
                    <a:pt x="25158" y="828332"/>
                  </a:lnTo>
                  <a:lnTo>
                    <a:pt x="51612" y="865936"/>
                  </a:lnTo>
                  <a:lnTo>
                    <a:pt x="65874" y="885710"/>
                  </a:lnTo>
                  <a:lnTo>
                    <a:pt x="81661" y="908037"/>
                  </a:lnTo>
                  <a:lnTo>
                    <a:pt x="117132" y="961364"/>
                  </a:lnTo>
                  <a:lnTo>
                    <a:pt x="146545" y="1012063"/>
                  </a:lnTo>
                  <a:lnTo>
                    <a:pt x="171653" y="1063840"/>
                  </a:lnTo>
                  <a:lnTo>
                    <a:pt x="178816" y="1079080"/>
                  </a:lnTo>
                  <a:lnTo>
                    <a:pt x="186982" y="1096314"/>
                  </a:lnTo>
                  <a:lnTo>
                    <a:pt x="207022" y="1137767"/>
                  </a:lnTo>
                  <a:lnTo>
                    <a:pt x="240550" y="1205623"/>
                  </a:lnTo>
                  <a:lnTo>
                    <a:pt x="270802" y="1265999"/>
                  </a:lnTo>
                  <a:lnTo>
                    <a:pt x="298386" y="1319657"/>
                  </a:lnTo>
                  <a:lnTo>
                    <a:pt x="323862" y="1367409"/>
                  </a:lnTo>
                  <a:lnTo>
                    <a:pt x="347814" y="1410030"/>
                  </a:lnTo>
                  <a:lnTo>
                    <a:pt x="370840" y="1448320"/>
                  </a:lnTo>
                  <a:lnTo>
                    <a:pt x="393509" y="1483080"/>
                  </a:lnTo>
                  <a:lnTo>
                    <a:pt x="416407" y="1515084"/>
                  </a:lnTo>
                  <a:lnTo>
                    <a:pt x="440131" y="1545132"/>
                  </a:lnTo>
                  <a:lnTo>
                    <a:pt x="481139" y="1591564"/>
                  </a:lnTo>
                  <a:lnTo>
                    <a:pt x="519087" y="1628952"/>
                  </a:lnTo>
                  <a:lnTo>
                    <a:pt x="555244" y="1659902"/>
                  </a:lnTo>
                  <a:lnTo>
                    <a:pt x="590880" y="1687029"/>
                  </a:lnTo>
                  <a:lnTo>
                    <a:pt x="661276" y="1737182"/>
                  </a:lnTo>
                  <a:lnTo>
                    <a:pt x="698284" y="1764766"/>
                  </a:lnTo>
                  <a:lnTo>
                    <a:pt x="739101" y="1797608"/>
                  </a:lnTo>
                  <a:lnTo>
                    <a:pt x="784517" y="1837563"/>
                  </a:lnTo>
                  <a:lnTo>
                    <a:pt x="815251" y="1869503"/>
                  </a:lnTo>
                  <a:lnTo>
                    <a:pt x="842137" y="1905152"/>
                  </a:lnTo>
                  <a:lnTo>
                    <a:pt x="865162" y="1944458"/>
                  </a:lnTo>
                  <a:lnTo>
                    <a:pt x="884301" y="1987397"/>
                  </a:lnTo>
                  <a:lnTo>
                    <a:pt x="894956" y="2019947"/>
                  </a:lnTo>
                  <a:lnTo>
                    <a:pt x="947788" y="2019947"/>
                  </a:lnTo>
                  <a:lnTo>
                    <a:pt x="921588" y="1944928"/>
                  </a:lnTo>
                  <a:lnTo>
                    <a:pt x="901039" y="1904187"/>
                  </a:lnTo>
                  <a:lnTo>
                    <a:pt x="877062" y="1866493"/>
                  </a:lnTo>
                  <a:lnTo>
                    <a:pt x="849642" y="1831886"/>
                  </a:lnTo>
                  <a:lnTo>
                    <a:pt x="818819" y="1800402"/>
                  </a:lnTo>
                  <a:lnTo>
                    <a:pt x="771766" y="1758962"/>
                  </a:lnTo>
                  <a:lnTo>
                    <a:pt x="729627" y="1725015"/>
                  </a:lnTo>
                  <a:lnTo>
                    <a:pt x="691502" y="1696567"/>
                  </a:lnTo>
                  <a:lnTo>
                    <a:pt x="621842" y="1646961"/>
                  </a:lnTo>
                  <a:lnTo>
                    <a:pt x="587946" y="1621180"/>
                  </a:lnTo>
                  <a:lnTo>
                    <a:pt x="553656" y="1591868"/>
                  </a:lnTo>
                  <a:lnTo>
                    <a:pt x="517779" y="1556575"/>
                  </a:lnTo>
                  <a:lnTo>
                    <a:pt x="479120" y="1512849"/>
                  </a:lnTo>
                  <a:lnTo>
                    <a:pt x="434517" y="1453311"/>
                  </a:lnTo>
                  <a:lnTo>
                    <a:pt x="412661" y="1419656"/>
                  </a:lnTo>
                  <a:lnTo>
                    <a:pt x="390347" y="1382407"/>
                  </a:lnTo>
                  <a:lnTo>
                    <a:pt x="367030" y="1340789"/>
                  </a:lnTo>
                  <a:lnTo>
                    <a:pt x="342138" y="1294053"/>
                  </a:lnTo>
                  <a:lnTo>
                    <a:pt x="315137" y="1241425"/>
                  </a:lnTo>
                  <a:lnTo>
                    <a:pt x="285445" y="1182141"/>
                  </a:lnTo>
                  <a:lnTo>
                    <a:pt x="252514" y="1115466"/>
                  </a:lnTo>
                  <a:lnTo>
                    <a:pt x="232689" y="1074534"/>
                  </a:lnTo>
                  <a:lnTo>
                    <a:pt x="217525" y="1042377"/>
                  </a:lnTo>
                  <a:lnTo>
                    <a:pt x="204101" y="1014044"/>
                  </a:lnTo>
                  <a:lnTo>
                    <a:pt x="177419" y="963129"/>
                  </a:lnTo>
                  <a:lnTo>
                    <a:pt x="141020" y="905230"/>
                  </a:lnTo>
                  <a:lnTo>
                    <a:pt x="107276" y="856538"/>
                  </a:lnTo>
                  <a:lnTo>
                    <a:pt x="92684" y="836307"/>
                  </a:lnTo>
                  <a:lnTo>
                    <a:pt x="72783" y="808367"/>
                  </a:lnTo>
                  <a:lnTo>
                    <a:pt x="59004" y="787006"/>
                  </a:lnTo>
                  <a:lnTo>
                    <a:pt x="51892" y="771461"/>
                  </a:lnTo>
                  <a:lnTo>
                    <a:pt x="52031" y="760958"/>
                  </a:lnTo>
                  <a:lnTo>
                    <a:pt x="58623" y="751141"/>
                  </a:lnTo>
                  <a:lnTo>
                    <a:pt x="76314" y="741527"/>
                  </a:lnTo>
                  <a:lnTo>
                    <a:pt x="112598" y="739863"/>
                  </a:lnTo>
                  <a:lnTo>
                    <a:pt x="174967" y="753910"/>
                  </a:lnTo>
                  <a:lnTo>
                    <a:pt x="175133" y="753960"/>
                  </a:lnTo>
                  <a:lnTo>
                    <a:pt x="217487" y="774217"/>
                  </a:lnTo>
                  <a:lnTo>
                    <a:pt x="264325" y="806373"/>
                  </a:lnTo>
                  <a:lnTo>
                    <a:pt x="309283" y="843394"/>
                  </a:lnTo>
                  <a:lnTo>
                    <a:pt x="345998" y="878243"/>
                  </a:lnTo>
                  <a:lnTo>
                    <a:pt x="388467" y="935075"/>
                  </a:lnTo>
                  <a:lnTo>
                    <a:pt x="417880" y="986256"/>
                  </a:lnTo>
                  <a:lnTo>
                    <a:pt x="429183" y="1007973"/>
                  </a:lnTo>
                  <a:lnTo>
                    <a:pt x="442074" y="1032497"/>
                  </a:lnTo>
                  <a:lnTo>
                    <a:pt x="472440" y="1080287"/>
                  </a:lnTo>
                  <a:lnTo>
                    <a:pt x="542912" y="1153350"/>
                  </a:lnTo>
                  <a:lnTo>
                    <a:pt x="586346" y="1183246"/>
                  </a:lnTo>
                  <a:lnTo>
                    <a:pt x="629983" y="1202423"/>
                  </a:lnTo>
                  <a:lnTo>
                    <a:pt x="679881" y="1218044"/>
                  </a:lnTo>
                  <a:lnTo>
                    <a:pt x="715899" y="1228890"/>
                  </a:lnTo>
                  <a:lnTo>
                    <a:pt x="729297" y="1233119"/>
                  </a:lnTo>
                  <a:lnTo>
                    <a:pt x="778217" y="1251394"/>
                  </a:lnTo>
                  <a:lnTo>
                    <a:pt x="824979" y="1273987"/>
                  </a:lnTo>
                  <a:lnTo>
                    <a:pt x="869327" y="1300721"/>
                  </a:lnTo>
                  <a:lnTo>
                    <a:pt x="910971" y="1331417"/>
                  </a:lnTo>
                  <a:lnTo>
                    <a:pt x="949680" y="1365897"/>
                  </a:lnTo>
                  <a:lnTo>
                    <a:pt x="985164" y="1403985"/>
                  </a:lnTo>
                  <a:lnTo>
                    <a:pt x="993038" y="1410220"/>
                  </a:lnTo>
                  <a:lnTo>
                    <a:pt x="1002385" y="1412862"/>
                  </a:lnTo>
                  <a:lnTo>
                    <a:pt x="1012037" y="1411808"/>
                  </a:lnTo>
                  <a:lnTo>
                    <a:pt x="1020838" y="1406944"/>
                  </a:lnTo>
                  <a:lnTo>
                    <a:pt x="1027074" y="1399070"/>
                  </a:lnTo>
                  <a:lnTo>
                    <a:pt x="1029703" y="1389735"/>
                  </a:lnTo>
                  <a:lnTo>
                    <a:pt x="1028636" y="1380096"/>
                  </a:lnTo>
                  <a:lnTo>
                    <a:pt x="990854" y="1335468"/>
                  </a:lnTo>
                  <a:lnTo>
                    <a:pt x="955294" y="1302499"/>
                  </a:lnTo>
                  <a:lnTo>
                    <a:pt x="917321" y="1272527"/>
                  </a:lnTo>
                  <a:lnTo>
                    <a:pt x="877112" y="1245666"/>
                  </a:lnTo>
                  <a:lnTo>
                    <a:pt x="834834" y="1222044"/>
                  </a:lnTo>
                  <a:lnTo>
                    <a:pt x="790663" y="1201775"/>
                  </a:lnTo>
                  <a:lnTo>
                    <a:pt x="744804" y="1184998"/>
                  </a:lnTo>
                  <a:lnTo>
                    <a:pt x="694245" y="1169543"/>
                  </a:lnTo>
                  <a:lnTo>
                    <a:pt x="648487" y="1155255"/>
                  </a:lnTo>
                  <a:lnTo>
                    <a:pt x="610336" y="1138504"/>
                  </a:lnTo>
                  <a:lnTo>
                    <a:pt x="573303" y="1112723"/>
                  </a:lnTo>
                  <a:lnTo>
                    <a:pt x="530923" y="1071321"/>
                  </a:lnTo>
                  <a:lnTo>
                    <a:pt x="498614" y="1029157"/>
                  </a:lnTo>
                  <a:lnTo>
                    <a:pt x="462673" y="962685"/>
                  </a:lnTo>
                  <a:lnTo>
                    <a:pt x="448805" y="937450"/>
                  </a:lnTo>
                  <a:lnTo>
                    <a:pt x="410044" y="875423"/>
                  </a:lnTo>
                  <a:lnTo>
                    <a:pt x="350278" y="812177"/>
                  </a:lnTo>
                  <a:lnTo>
                    <a:pt x="304787" y="773709"/>
                  </a:lnTo>
                  <a:lnTo>
                    <a:pt x="257568" y="739863"/>
                  </a:lnTo>
                  <a:lnTo>
                    <a:pt x="207721" y="712241"/>
                  </a:lnTo>
                  <a:lnTo>
                    <a:pt x="207518" y="712165"/>
                  </a:lnTo>
                  <a:lnTo>
                    <a:pt x="206489" y="668528"/>
                  </a:lnTo>
                  <a:lnTo>
                    <a:pt x="203606" y="625017"/>
                  </a:lnTo>
                  <a:lnTo>
                    <a:pt x="185483" y="509930"/>
                  </a:lnTo>
                  <a:lnTo>
                    <a:pt x="172453" y="447802"/>
                  </a:lnTo>
                  <a:lnTo>
                    <a:pt x="141871" y="324688"/>
                  </a:lnTo>
                  <a:lnTo>
                    <a:pt x="130213" y="276402"/>
                  </a:lnTo>
                  <a:lnTo>
                    <a:pt x="119634" y="228968"/>
                  </a:lnTo>
                  <a:lnTo>
                    <a:pt x="111074" y="184365"/>
                  </a:lnTo>
                  <a:lnTo>
                    <a:pt x="104343" y="132930"/>
                  </a:lnTo>
                  <a:lnTo>
                    <a:pt x="103708" y="102247"/>
                  </a:lnTo>
                  <a:lnTo>
                    <a:pt x="106006" y="87185"/>
                  </a:lnTo>
                  <a:lnTo>
                    <a:pt x="142367" y="68237"/>
                  </a:lnTo>
                  <a:lnTo>
                    <a:pt x="154647" y="70967"/>
                  </a:lnTo>
                  <a:lnTo>
                    <a:pt x="166166" y="76708"/>
                  </a:lnTo>
                  <a:lnTo>
                    <a:pt x="176225" y="85001"/>
                  </a:lnTo>
                  <a:lnTo>
                    <a:pt x="184124" y="95389"/>
                  </a:lnTo>
                  <a:lnTo>
                    <a:pt x="185204" y="96621"/>
                  </a:lnTo>
                  <a:lnTo>
                    <a:pt x="188798" y="105511"/>
                  </a:lnTo>
                  <a:lnTo>
                    <a:pt x="203619" y="135775"/>
                  </a:lnTo>
                  <a:lnTo>
                    <a:pt x="214820" y="158254"/>
                  </a:lnTo>
                  <a:lnTo>
                    <a:pt x="227723" y="184873"/>
                  </a:lnTo>
                  <a:lnTo>
                    <a:pt x="249275" y="236207"/>
                  </a:lnTo>
                  <a:lnTo>
                    <a:pt x="267779" y="291160"/>
                  </a:lnTo>
                  <a:lnTo>
                    <a:pt x="283362" y="346646"/>
                  </a:lnTo>
                  <a:lnTo>
                    <a:pt x="296164" y="399554"/>
                  </a:lnTo>
                  <a:lnTo>
                    <a:pt x="306349" y="446773"/>
                  </a:lnTo>
                  <a:lnTo>
                    <a:pt x="319125" y="510476"/>
                  </a:lnTo>
                  <a:lnTo>
                    <a:pt x="323621" y="528408"/>
                  </a:lnTo>
                  <a:lnTo>
                    <a:pt x="330733" y="552831"/>
                  </a:lnTo>
                  <a:lnTo>
                    <a:pt x="340004" y="582853"/>
                  </a:lnTo>
                  <a:lnTo>
                    <a:pt x="367728" y="670877"/>
                  </a:lnTo>
                  <a:lnTo>
                    <a:pt x="385051" y="727608"/>
                  </a:lnTo>
                  <a:lnTo>
                    <a:pt x="401180" y="783869"/>
                  </a:lnTo>
                  <a:lnTo>
                    <a:pt x="414324" y="835723"/>
                  </a:lnTo>
                  <a:lnTo>
                    <a:pt x="422719" y="879233"/>
                  </a:lnTo>
                  <a:lnTo>
                    <a:pt x="425653" y="887945"/>
                  </a:lnTo>
                  <a:lnTo>
                    <a:pt x="431266" y="894816"/>
                  </a:lnTo>
                  <a:lnTo>
                    <a:pt x="438873" y="899337"/>
                  </a:lnTo>
                  <a:lnTo>
                    <a:pt x="447763" y="900950"/>
                  </a:lnTo>
                  <a:lnTo>
                    <a:pt x="448957" y="900950"/>
                  </a:lnTo>
                  <a:lnTo>
                    <a:pt x="472871" y="872083"/>
                  </a:lnTo>
                  <a:lnTo>
                    <a:pt x="466051" y="834936"/>
                  </a:lnTo>
                  <a:lnTo>
                    <a:pt x="455841" y="792200"/>
                  </a:lnTo>
                  <a:lnTo>
                    <a:pt x="443153" y="745718"/>
                  </a:lnTo>
                  <a:lnTo>
                    <a:pt x="428891" y="697369"/>
                  </a:lnTo>
                  <a:lnTo>
                    <a:pt x="413956" y="648982"/>
                  </a:lnTo>
                  <a:lnTo>
                    <a:pt x="388874" y="569391"/>
                  </a:lnTo>
                  <a:lnTo>
                    <a:pt x="379869" y="540296"/>
                  </a:lnTo>
                  <a:lnTo>
                    <a:pt x="372922" y="516661"/>
                  </a:lnTo>
                  <a:lnTo>
                    <a:pt x="368693" y="500075"/>
                  </a:lnTo>
                  <a:lnTo>
                    <a:pt x="355815" y="435787"/>
                  </a:lnTo>
                  <a:lnTo>
                    <a:pt x="345274" y="387032"/>
                  </a:lnTo>
                  <a:lnTo>
                    <a:pt x="331952" y="332270"/>
                  </a:lnTo>
                  <a:lnTo>
                    <a:pt x="315658" y="274612"/>
                  </a:lnTo>
                  <a:lnTo>
                    <a:pt x="296214" y="217195"/>
                  </a:lnTo>
                  <a:lnTo>
                    <a:pt x="273456" y="163118"/>
                  </a:lnTo>
                  <a:lnTo>
                    <a:pt x="240957" y="97142"/>
                  </a:lnTo>
                  <a:lnTo>
                    <a:pt x="234048" y="82740"/>
                  </a:lnTo>
                  <a:lnTo>
                    <a:pt x="229069" y="71145"/>
                  </a:lnTo>
                  <a:lnTo>
                    <a:pt x="226847" y="63500"/>
                  </a:lnTo>
                  <a:lnTo>
                    <a:pt x="229323" y="58407"/>
                  </a:lnTo>
                  <a:lnTo>
                    <a:pt x="234403" y="54444"/>
                  </a:lnTo>
                  <a:lnTo>
                    <a:pt x="241300" y="52273"/>
                  </a:lnTo>
                  <a:lnTo>
                    <a:pt x="252615" y="50482"/>
                  </a:lnTo>
                  <a:lnTo>
                    <a:pt x="264998" y="51689"/>
                  </a:lnTo>
                  <a:lnTo>
                    <a:pt x="320344" y="88049"/>
                  </a:lnTo>
                  <a:lnTo>
                    <a:pt x="359257" y="140881"/>
                  </a:lnTo>
                  <a:lnTo>
                    <a:pt x="363639" y="153987"/>
                  </a:lnTo>
                  <a:lnTo>
                    <a:pt x="373227" y="188861"/>
                  </a:lnTo>
                  <a:lnTo>
                    <a:pt x="389826" y="234696"/>
                  </a:lnTo>
                  <a:lnTo>
                    <a:pt x="399389" y="260565"/>
                  </a:lnTo>
                  <a:lnTo>
                    <a:pt x="409536" y="288950"/>
                  </a:lnTo>
                  <a:lnTo>
                    <a:pt x="429412" y="351282"/>
                  </a:lnTo>
                  <a:lnTo>
                    <a:pt x="445477" y="409879"/>
                  </a:lnTo>
                  <a:lnTo>
                    <a:pt x="485216" y="558190"/>
                  </a:lnTo>
                  <a:lnTo>
                    <a:pt x="498487" y="607021"/>
                  </a:lnTo>
                  <a:lnTo>
                    <a:pt x="512000" y="655510"/>
                  </a:lnTo>
                  <a:lnTo>
                    <a:pt x="522071" y="693191"/>
                  </a:lnTo>
                  <a:lnTo>
                    <a:pt x="532777" y="736079"/>
                  </a:lnTo>
                  <a:lnTo>
                    <a:pt x="543725" y="784199"/>
                  </a:lnTo>
                  <a:lnTo>
                    <a:pt x="554494" y="837628"/>
                  </a:lnTo>
                  <a:lnTo>
                    <a:pt x="564705" y="896378"/>
                  </a:lnTo>
                  <a:lnTo>
                    <a:pt x="567715" y="904976"/>
                  </a:lnTo>
                  <a:lnTo>
                    <a:pt x="573341" y="911733"/>
                  </a:lnTo>
                  <a:lnTo>
                    <a:pt x="580885" y="916139"/>
                  </a:lnTo>
                  <a:lnTo>
                    <a:pt x="589673" y="917727"/>
                  </a:lnTo>
                  <a:lnTo>
                    <a:pt x="591007" y="917727"/>
                  </a:lnTo>
                  <a:lnTo>
                    <a:pt x="614718" y="888453"/>
                  </a:lnTo>
                  <a:lnTo>
                    <a:pt x="604278" y="828344"/>
                  </a:lnTo>
                  <a:lnTo>
                    <a:pt x="593280" y="773760"/>
                  </a:lnTo>
                  <a:lnTo>
                    <a:pt x="582129" y="724636"/>
                  </a:lnTo>
                  <a:lnTo>
                    <a:pt x="571207" y="680897"/>
                  </a:lnTo>
                  <a:lnTo>
                    <a:pt x="560946" y="642505"/>
                  </a:lnTo>
                  <a:lnTo>
                    <a:pt x="541489" y="572300"/>
                  </a:lnTo>
                  <a:lnTo>
                    <a:pt x="485089" y="362470"/>
                  </a:lnTo>
                  <a:lnTo>
                    <a:pt x="468071" y="304215"/>
                  </a:lnTo>
                  <a:lnTo>
                    <a:pt x="447116" y="243598"/>
                  </a:lnTo>
                  <a:lnTo>
                    <a:pt x="429717" y="196596"/>
                  </a:lnTo>
                  <a:lnTo>
                    <a:pt x="422452" y="176199"/>
                  </a:lnTo>
                  <a:lnTo>
                    <a:pt x="416610" y="158038"/>
                  </a:lnTo>
                  <a:lnTo>
                    <a:pt x="413296" y="144272"/>
                  </a:lnTo>
                  <a:lnTo>
                    <a:pt x="415582" y="143700"/>
                  </a:lnTo>
                  <a:lnTo>
                    <a:pt x="418706" y="143344"/>
                  </a:lnTo>
                  <a:lnTo>
                    <a:pt x="422617" y="143700"/>
                  </a:lnTo>
                  <a:lnTo>
                    <a:pt x="459143" y="162229"/>
                  </a:lnTo>
                  <a:lnTo>
                    <a:pt x="510463" y="234188"/>
                  </a:lnTo>
                  <a:lnTo>
                    <a:pt x="534454" y="285369"/>
                  </a:lnTo>
                  <a:lnTo>
                    <a:pt x="550608" y="332486"/>
                  </a:lnTo>
                  <a:lnTo>
                    <a:pt x="561911" y="374053"/>
                  </a:lnTo>
                  <a:lnTo>
                    <a:pt x="565696" y="388594"/>
                  </a:lnTo>
                  <a:lnTo>
                    <a:pt x="567626" y="395554"/>
                  </a:lnTo>
                  <a:lnTo>
                    <a:pt x="584631" y="457720"/>
                  </a:lnTo>
                  <a:lnTo>
                    <a:pt x="603084" y="506044"/>
                  </a:lnTo>
                  <a:lnTo>
                    <a:pt x="629958" y="568960"/>
                  </a:lnTo>
                  <a:lnTo>
                    <a:pt x="651256" y="621284"/>
                  </a:lnTo>
                  <a:lnTo>
                    <a:pt x="670267" y="675805"/>
                  </a:lnTo>
                  <a:lnTo>
                    <a:pt x="686866" y="730173"/>
                  </a:lnTo>
                  <a:lnTo>
                    <a:pt x="700887" y="782053"/>
                  </a:lnTo>
                  <a:lnTo>
                    <a:pt x="712190" y="829106"/>
                  </a:lnTo>
                  <a:lnTo>
                    <a:pt x="720623" y="868997"/>
                  </a:lnTo>
                  <a:lnTo>
                    <a:pt x="726033" y="899363"/>
                  </a:lnTo>
                  <a:lnTo>
                    <a:pt x="729322" y="908735"/>
                  </a:lnTo>
                  <a:lnTo>
                    <a:pt x="735520" y="916178"/>
                  </a:lnTo>
                  <a:lnTo>
                    <a:pt x="743864" y="920851"/>
                  </a:lnTo>
                  <a:lnTo>
                    <a:pt x="753579" y="921943"/>
                  </a:lnTo>
                  <a:lnTo>
                    <a:pt x="763600" y="918832"/>
                  </a:lnTo>
                  <a:lnTo>
                    <a:pt x="771232" y="912279"/>
                  </a:lnTo>
                  <a:lnTo>
                    <a:pt x="775703" y="903312"/>
                  </a:lnTo>
                  <a:lnTo>
                    <a:pt x="776262" y="892975"/>
                  </a:lnTo>
                  <a:lnTo>
                    <a:pt x="770763" y="861720"/>
                  </a:lnTo>
                  <a:lnTo>
                    <a:pt x="762063" y="820343"/>
                  </a:lnTo>
                  <a:lnTo>
                    <a:pt x="750341" y="771321"/>
                  </a:lnTo>
                  <a:lnTo>
                    <a:pt x="735736" y="717143"/>
                  </a:lnTo>
                  <a:lnTo>
                    <a:pt x="718426" y="660298"/>
                  </a:lnTo>
                  <a:lnTo>
                    <a:pt x="698563" y="603250"/>
                  </a:lnTo>
                  <a:lnTo>
                    <a:pt x="676300" y="548500"/>
                  </a:lnTo>
                  <a:lnTo>
                    <a:pt x="651154" y="489585"/>
                  </a:lnTo>
                  <a:lnTo>
                    <a:pt x="634314" y="445935"/>
                  </a:lnTo>
                  <a:lnTo>
                    <a:pt x="624154" y="415302"/>
                  </a:lnTo>
                  <a:lnTo>
                    <a:pt x="619010" y="395465"/>
                  </a:lnTo>
                  <a:lnTo>
                    <a:pt x="618464" y="392772"/>
                  </a:lnTo>
                  <a:lnTo>
                    <a:pt x="618058" y="387896"/>
                  </a:lnTo>
                  <a:lnTo>
                    <a:pt x="617550" y="386130"/>
                  </a:lnTo>
                  <a:lnTo>
                    <a:pt x="636155" y="391083"/>
                  </a:lnTo>
                  <a:lnTo>
                    <a:pt x="674179" y="425640"/>
                  </a:lnTo>
                  <a:lnTo>
                    <a:pt x="718439" y="502793"/>
                  </a:lnTo>
                  <a:lnTo>
                    <a:pt x="744778" y="559219"/>
                  </a:lnTo>
                  <a:lnTo>
                    <a:pt x="767943" y="614362"/>
                  </a:lnTo>
                  <a:lnTo>
                    <a:pt x="786485" y="663511"/>
                  </a:lnTo>
                  <a:lnTo>
                    <a:pt x="798969" y="701929"/>
                  </a:lnTo>
                  <a:lnTo>
                    <a:pt x="820039" y="774001"/>
                  </a:lnTo>
                  <a:lnTo>
                    <a:pt x="837514" y="828395"/>
                  </a:lnTo>
                  <a:lnTo>
                    <a:pt x="854494" y="872502"/>
                  </a:lnTo>
                  <a:lnTo>
                    <a:pt x="874052" y="913701"/>
                  </a:lnTo>
                  <a:lnTo>
                    <a:pt x="899274" y="959370"/>
                  </a:lnTo>
                  <a:lnTo>
                    <a:pt x="924306" y="1000302"/>
                  </a:lnTo>
                  <a:lnTo>
                    <a:pt x="950480" y="1038402"/>
                  </a:lnTo>
                  <a:lnTo>
                    <a:pt x="978814" y="1075385"/>
                  </a:lnTo>
                  <a:lnTo>
                    <a:pt x="1010297" y="1113015"/>
                  </a:lnTo>
                  <a:lnTo>
                    <a:pt x="1045933" y="1153020"/>
                  </a:lnTo>
                  <a:lnTo>
                    <a:pt x="1086739" y="1197178"/>
                  </a:lnTo>
                  <a:lnTo>
                    <a:pt x="1133703" y="1247203"/>
                  </a:lnTo>
                  <a:lnTo>
                    <a:pt x="1135380" y="1248930"/>
                  </a:lnTo>
                  <a:lnTo>
                    <a:pt x="1190142" y="1307312"/>
                  </a:lnTo>
                  <a:lnTo>
                    <a:pt x="1229372" y="1350429"/>
                  </a:lnTo>
                  <a:lnTo>
                    <a:pt x="1258646" y="1385468"/>
                  </a:lnTo>
                  <a:lnTo>
                    <a:pt x="1283563" y="1419606"/>
                  </a:lnTo>
                  <a:lnTo>
                    <a:pt x="1309687" y="1459992"/>
                  </a:lnTo>
                  <a:lnTo>
                    <a:pt x="1331785" y="1500466"/>
                  </a:lnTo>
                  <a:lnTo>
                    <a:pt x="1350733" y="1545539"/>
                  </a:lnTo>
                  <a:lnTo>
                    <a:pt x="1366278" y="1594218"/>
                  </a:lnTo>
                  <a:lnTo>
                    <a:pt x="1378140" y="1645513"/>
                  </a:lnTo>
                  <a:lnTo>
                    <a:pt x="1386052" y="1698447"/>
                  </a:lnTo>
                  <a:lnTo>
                    <a:pt x="1389748" y="1752041"/>
                  </a:lnTo>
                  <a:lnTo>
                    <a:pt x="1389926" y="1766646"/>
                  </a:lnTo>
                  <a:lnTo>
                    <a:pt x="1390446" y="1817166"/>
                  </a:lnTo>
                  <a:lnTo>
                    <a:pt x="1391577" y="1867509"/>
                  </a:lnTo>
                  <a:lnTo>
                    <a:pt x="1393266" y="1916506"/>
                  </a:lnTo>
                  <a:lnTo>
                    <a:pt x="1395539" y="1964918"/>
                  </a:lnTo>
                  <a:lnTo>
                    <a:pt x="1398371" y="2013000"/>
                  </a:lnTo>
                  <a:lnTo>
                    <a:pt x="1398866" y="2019947"/>
                  </a:lnTo>
                  <a:lnTo>
                    <a:pt x="1448879" y="2019947"/>
                  </a:lnTo>
                  <a:close/>
                </a:path>
                <a:path w="1452245" h="2020570">
                  <a:moveTo>
                    <a:pt x="1451775" y="868781"/>
                  </a:moveTo>
                  <a:lnTo>
                    <a:pt x="1314310" y="623557"/>
                  </a:lnTo>
                  <a:lnTo>
                    <a:pt x="1289240" y="610908"/>
                  </a:lnTo>
                  <a:lnTo>
                    <a:pt x="1279652" y="614057"/>
                  </a:lnTo>
                  <a:lnTo>
                    <a:pt x="1272044" y="620674"/>
                  </a:lnTo>
                  <a:lnTo>
                    <a:pt x="1267726" y="629399"/>
                  </a:lnTo>
                  <a:lnTo>
                    <a:pt x="1266977" y="639102"/>
                  </a:lnTo>
                  <a:lnTo>
                    <a:pt x="1270139" y="648665"/>
                  </a:lnTo>
                  <a:lnTo>
                    <a:pt x="1404442" y="884301"/>
                  </a:lnTo>
                  <a:lnTo>
                    <a:pt x="1426552" y="897140"/>
                  </a:lnTo>
                  <a:lnTo>
                    <a:pt x="1430820" y="897140"/>
                  </a:lnTo>
                  <a:lnTo>
                    <a:pt x="1451775" y="868781"/>
                  </a:lnTo>
                  <a:close/>
                </a:path>
              </a:pathLst>
            </a:custGeom>
            <a:solidFill>
              <a:srgbClr val="8FAC32"/>
            </a:solidFill>
          </p:spPr>
          <p:txBody>
            <a:bodyPr wrap="square" lIns="0" tIns="0" rIns="0" bIns="0" rtlCol="0"/>
            <a:lstStyle/>
            <a:p>
              <a:endParaRPr/>
            </a:p>
          </p:txBody>
        </p:sp>
        <p:sp>
          <p:nvSpPr>
            <p:cNvPr id="11" name="object 11" descr="An illustration of two hands held up and reaching outwards with three vertical lines in between them."/>
            <p:cNvSpPr/>
            <p:nvPr/>
          </p:nvSpPr>
          <p:spPr>
            <a:xfrm>
              <a:off x="9601200" y="6591300"/>
              <a:ext cx="1044545" cy="1453320"/>
            </a:xfrm>
            <a:custGeom>
              <a:avLst/>
              <a:gdLst/>
              <a:ahLst/>
              <a:cxnLst/>
              <a:rect l="l" t="t" r="r" b="b"/>
              <a:pathLst>
                <a:path w="1452245" h="2020570">
                  <a:moveTo>
                    <a:pt x="184785" y="639102"/>
                  </a:moveTo>
                  <a:lnTo>
                    <a:pt x="184048" y="629399"/>
                  </a:lnTo>
                  <a:lnTo>
                    <a:pt x="179717" y="620674"/>
                  </a:lnTo>
                  <a:lnTo>
                    <a:pt x="172110" y="614057"/>
                  </a:lnTo>
                  <a:lnTo>
                    <a:pt x="162534" y="610908"/>
                  </a:lnTo>
                  <a:lnTo>
                    <a:pt x="152831" y="611644"/>
                  </a:lnTo>
                  <a:lnTo>
                    <a:pt x="144094" y="615962"/>
                  </a:lnTo>
                  <a:lnTo>
                    <a:pt x="137464" y="623557"/>
                  </a:lnTo>
                  <a:lnTo>
                    <a:pt x="3149" y="859218"/>
                  </a:lnTo>
                  <a:lnTo>
                    <a:pt x="0" y="868781"/>
                  </a:lnTo>
                  <a:lnTo>
                    <a:pt x="749" y="878484"/>
                  </a:lnTo>
                  <a:lnTo>
                    <a:pt x="5067" y="887196"/>
                  </a:lnTo>
                  <a:lnTo>
                    <a:pt x="12661" y="893813"/>
                  </a:lnTo>
                  <a:lnTo>
                    <a:pt x="16649" y="896073"/>
                  </a:lnTo>
                  <a:lnTo>
                    <a:pt x="20967" y="897140"/>
                  </a:lnTo>
                  <a:lnTo>
                    <a:pt x="25234" y="897140"/>
                  </a:lnTo>
                  <a:lnTo>
                    <a:pt x="181635" y="648665"/>
                  </a:lnTo>
                  <a:lnTo>
                    <a:pt x="184785" y="639102"/>
                  </a:lnTo>
                  <a:close/>
                </a:path>
                <a:path w="1452245" h="2020570">
                  <a:moveTo>
                    <a:pt x="1451749" y="767397"/>
                  </a:moveTo>
                  <a:lnTo>
                    <a:pt x="1445602" y="739863"/>
                  </a:lnTo>
                  <a:lnTo>
                    <a:pt x="1445437" y="739089"/>
                  </a:lnTo>
                  <a:lnTo>
                    <a:pt x="1416202" y="704773"/>
                  </a:lnTo>
                  <a:lnTo>
                    <a:pt x="1377124" y="690181"/>
                  </a:lnTo>
                  <a:lnTo>
                    <a:pt x="1334604" y="689305"/>
                  </a:lnTo>
                  <a:lnTo>
                    <a:pt x="1295273" y="696074"/>
                  </a:lnTo>
                  <a:lnTo>
                    <a:pt x="1295831" y="671918"/>
                  </a:lnTo>
                  <a:lnTo>
                    <a:pt x="1298511" y="630758"/>
                  </a:lnTo>
                  <a:lnTo>
                    <a:pt x="1316253" y="518223"/>
                  </a:lnTo>
                  <a:lnTo>
                    <a:pt x="1328851" y="458495"/>
                  </a:lnTo>
                  <a:lnTo>
                    <a:pt x="1347216" y="384225"/>
                  </a:lnTo>
                  <a:lnTo>
                    <a:pt x="1364881" y="312839"/>
                  </a:lnTo>
                  <a:lnTo>
                    <a:pt x="1379601" y="248793"/>
                  </a:lnTo>
                  <a:lnTo>
                    <a:pt x="1390624" y="192392"/>
                  </a:lnTo>
                  <a:lnTo>
                    <a:pt x="1397190" y="143979"/>
                  </a:lnTo>
                  <a:lnTo>
                    <a:pt x="1398524" y="103886"/>
                  </a:lnTo>
                  <a:lnTo>
                    <a:pt x="1393875" y="72453"/>
                  </a:lnTo>
                  <a:lnTo>
                    <a:pt x="1366380" y="34899"/>
                  </a:lnTo>
                  <a:lnTo>
                    <a:pt x="1326997" y="18542"/>
                  </a:lnTo>
                  <a:lnTo>
                    <a:pt x="1305039" y="17830"/>
                  </a:lnTo>
                  <a:lnTo>
                    <a:pt x="1280845" y="23063"/>
                  </a:lnTo>
                  <a:lnTo>
                    <a:pt x="1264221" y="31178"/>
                  </a:lnTo>
                  <a:lnTo>
                    <a:pt x="1254213" y="20027"/>
                  </a:lnTo>
                  <a:lnTo>
                    <a:pt x="1241056" y="10642"/>
                  </a:lnTo>
                  <a:lnTo>
                    <a:pt x="1225715" y="4013"/>
                  </a:lnTo>
                  <a:lnTo>
                    <a:pt x="1203325" y="0"/>
                  </a:lnTo>
                  <a:lnTo>
                    <a:pt x="1179944" y="1447"/>
                  </a:lnTo>
                  <a:lnTo>
                    <a:pt x="1133449" y="20218"/>
                  </a:lnTo>
                  <a:lnTo>
                    <a:pt x="1096238" y="51663"/>
                  </a:lnTo>
                  <a:lnTo>
                    <a:pt x="1067536" y="86525"/>
                  </a:lnTo>
                  <a:lnTo>
                    <a:pt x="1059738" y="98488"/>
                  </a:lnTo>
                  <a:lnTo>
                    <a:pt x="1054061" y="96100"/>
                  </a:lnTo>
                  <a:lnTo>
                    <a:pt x="1039888" y="93345"/>
                  </a:lnTo>
                  <a:lnTo>
                    <a:pt x="1024712" y="93294"/>
                  </a:lnTo>
                  <a:lnTo>
                    <a:pt x="1001014" y="98590"/>
                  </a:lnTo>
                  <a:lnTo>
                    <a:pt x="956005" y="127254"/>
                  </a:lnTo>
                  <a:lnTo>
                    <a:pt x="903719" y="197929"/>
                  </a:lnTo>
                  <a:lnTo>
                    <a:pt x="879817" y="244246"/>
                  </a:lnTo>
                  <a:lnTo>
                    <a:pt x="862457" y="287718"/>
                  </a:lnTo>
                  <a:lnTo>
                    <a:pt x="850011" y="327164"/>
                  </a:lnTo>
                  <a:lnTo>
                    <a:pt x="847432" y="336829"/>
                  </a:lnTo>
                  <a:lnTo>
                    <a:pt x="847305" y="336804"/>
                  </a:lnTo>
                  <a:lnTo>
                    <a:pt x="808837" y="339280"/>
                  </a:lnTo>
                  <a:lnTo>
                    <a:pt x="773391" y="358254"/>
                  </a:lnTo>
                  <a:lnTo>
                    <a:pt x="742454" y="388467"/>
                  </a:lnTo>
                  <a:lnTo>
                    <a:pt x="717511" y="424675"/>
                  </a:lnTo>
                  <a:lnTo>
                    <a:pt x="692162" y="471855"/>
                  </a:lnTo>
                  <a:lnTo>
                    <a:pt x="668439" y="521309"/>
                  </a:lnTo>
                  <a:lnTo>
                    <a:pt x="647039" y="570357"/>
                  </a:lnTo>
                  <a:lnTo>
                    <a:pt x="628713" y="616292"/>
                  </a:lnTo>
                  <a:lnTo>
                    <a:pt x="614159" y="656399"/>
                  </a:lnTo>
                  <a:lnTo>
                    <a:pt x="583628" y="758190"/>
                  </a:lnTo>
                  <a:lnTo>
                    <a:pt x="566889" y="810488"/>
                  </a:lnTo>
                  <a:lnTo>
                    <a:pt x="550862" y="852297"/>
                  </a:lnTo>
                  <a:lnTo>
                    <a:pt x="532472" y="891032"/>
                  </a:lnTo>
                  <a:lnTo>
                    <a:pt x="508660" y="934097"/>
                  </a:lnTo>
                  <a:lnTo>
                    <a:pt x="484784" y="973061"/>
                  </a:lnTo>
                  <a:lnTo>
                    <a:pt x="459625" y="1009535"/>
                  </a:lnTo>
                  <a:lnTo>
                    <a:pt x="432231" y="1045184"/>
                  </a:lnTo>
                  <a:lnTo>
                    <a:pt x="401650" y="1081646"/>
                  </a:lnTo>
                  <a:lnTo>
                    <a:pt x="366903" y="1120584"/>
                  </a:lnTo>
                  <a:lnTo>
                    <a:pt x="327063" y="1163662"/>
                  </a:lnTo>
                  <a:lnTo>
                    <a:pt x="232257" y="1264589"/>
                  </a:lnTo>
                  <a:lnTo>
                    <a:pt x="196062" y="1303934"/>
                  </a:lnTo>
                  <a:lnTo>
                    <a:pt x="167792" y="1336370"/>
                  </a:lnTo>
                  <a:lnTo>
                    <a:pt x="122440" y="1396923"/>
                  </a:lnTo>
                  <a:lnTo>
                    <a:pt x="99085" y="1433245"/>
                  </a:lnTo>
                  <a:lnTo>
                    <a:pt x="77889" y="1471193"/>
                  </a:lnTo>
                  <a:lnTo>
                    <a:pt x="59334" y="1512468"/>
                  </a:lnTo>
                  <a:lnTo>
                    <a:pt x="43586" y="1556550"/>
                  </a:lnTo>
                  <a:lnTo>
                    <a:pt x="30772" y="1602930"/>
                  </a:lnTo>
                  <a:lnTo>
                    <a:pt x="21031" y="1651076"/>
                  </a:lnTo>
                  <a:lnTo>
                    <a:pt x="14516" y="1700491"/>
                  </a:lnTo>
                  <a:lnTo>
                    <a:pt x="11353" y="1750631"/>
                  </a:lnTo>
                  <a:lnTo>
                    <a:pt x="11214" y="1766646"/>
                  </a:lnTo>
                  <a:lnTo>
                    <a:pt x="10680" y="1817103"/>
                  </a:lnTo>
                  <a:lnTo>
                    <a:pt x="9588" y="1867496"/>
                  </a:lnTo>
                  <a:lnTo>
                    <a:pt x="7924" y="1918246"/>
                  </a:lnTo>
                  <a:lnTo>
                    <a:pt x="5715" y="1968715"/>
                  </a:lnTo>
                  <a:lnTo>
                    <a:pt x="2882" y="2019947"/>
                  </a:lnTo>
                  <a:lnTo>
                    <a:pt x="52933" y="2019947"/>
                  </a:lnTo>
                  <a:lnTo>
                    <a:pt x="56261" y="1964905"/>
                  </a:lnTo>
                  <a:lnTo>
                    <a:pt x="58534" y="1916493"/>
                  </a:lnTo>
                  <a:lnTo>
                    <a:pt x="60223" y="1867725"/>
                  </a:lnTo>
                  <a:lnTo>
                    <a:pt x="61341" y="1817636"/>
                  </a:lnTo>
                  <a:lnTo>
                    <a:pt x="61874" y="1766646"/>
                  </a:lnTo>
                  <a:lnTo>
                    <a:pt x="61988" y="1752041"/>
                  </a:lnTo>
                  <a:lnTo>
                    <a:pt x="65697" y="1698447"/>
                  </a:lnTo>
                  <a:lnTo>
                    <a:pt x="73621" y="1645513"/>
                  </a:lnTo>
                  <a:lnTo>
                    <a:pt x="85509" y="1594218"/>
                  </a:lnTo>
                  <a:lnTo>
                    <a:pt x="101053" y="1545539"/>
                  </a:lnTo>
                  <a:lnTo>
                    <a:pt x="120015" y="1500466"/>
                  </a:lnTo>
                  <a:lnTo>
                    <a:pt x="142113" y="1459992"/>
                  </a:lnTo>
                  <a:lnTo>
                    <a:pt x="168224" y="1419606"/>
                  </a:lnTo>
                  <a:lnTo>
                    <a:pt x="193141" y="1385468"/>
                  </a:lnTo>
                  <a:lnTo>
                    <a:pt x="222427" y="1350429"/>
                  </a:lnTo>
                  <a:lnTo>
                    <a:pt x="261658" y="1307312"/>
                  </a:lnTo>
                  <a:lnTo>
                    <a:pt x="316420" y="1248930"/>
                  </a:lnTo>
                  <a:lnTo>
                    <a:pt x="318109" y="1247101"/>
                  </a:lnTo>
                  <a:lnTo>
                    <a:pt x="365074" y="1197114"/>
                  </a:lnTo>
                  <a:lnTo>
                    <a:pt x="405866" y="1152994"/>
                  </a:lnTo>
                  <a:lnTo>
                    <a:pt x="441515" y="1112989"/>
                  </a:lnTo>
                  <a:lnTo>
                    <a:pt x="472998" y="1075372"/>
                  </a:lnTo>
                  <a:lnTo>
                    <a:pt x="501332" y="1038402"/>
                  </a:lnTo>
                  <a:lnTo>
                    <a:pt x="527507" y="1000302"/>
                  </a:lnTo>
                  <a:lnTo>
                    <a:pt x="552551" y="959370"/>
                  </a:lnTo>
                  <a:lnTo>
                    <a:pt x="577761" y="913701"/>
                  </a:lnTo>
                  <a:lnTo>
                    <a:pt x="597306" y="872502"/>
                  </a:lnTo>
                  <a:lnTo>
                    <a:pt x="614273" y="828395"/>
                  </a:lnTo>
                  <a:lnTo>
                    <a:pt x="631736" y="774001"/>
                  </a:lnTo>
                  <a:lnTo>
                    <a:pt x="652767" y="701929"/>
                  </a:lnTo>
                  <a:lnTo>
                    <a:pt x="665289" y="663511"/>
                  </a:lnTo>
                  <a:lnTo>
                    <a:pt x="683844" y="614362"/>
                  </a:lnTo>
                  <a:lnTo>
                    <a:pt x="707009" y="559219"/>
                  </a:lnTo>
                  <a:lnTo>
                    <a:pt x="733336" y="502793"/>
                  </a:lnTo>
                  <a:lnTo>
                    <a:pt x="761415" y="449808"/>
                  </a:lnTo>
                  <a:lnTo>
                    <a:pt x="795870" y="405498"/>
                  </a:lnTo>
                  <a:lnTo>
                    <a:pt x="833564" y="386080"/>
                  </a:lnTo>
                  <a:lnTo>
                    <a:pt x="833780" y="386080"/>
                  </a:lnTo>
                  <a:lnTo>
                    <a:pt x="833996" y="386130"/>
                  </a:lnTo>
                  <a:lnTo>
                    <a:pt x="834199" y="386130"/>
                  </a:lnTo>
                  <a:lnTo>
                    <a:pt x="833729" y="387896"/>
                  </a:lnTo>
                  <a:lnTo>
                    <a:pt x="833348" y="392366"/>
                  </a:lnTo>
                  <a:lnTo>
                    <a:pt x="832739" y="395465"/>
                  </a:lnTo>
                  <a:lnTo>
                    <a:pt x="827620" y="415302"/>
                  </a:lnTo>
                  <a:lnTo>
                    <a:pt x="817473" y="445935"/>
                  </a:lnTo>
                  <a:lnTo>
                    <a:pt x="800646" y="489585"/>
                  </a:lnTo>
                  <a:lnTo>
                    <a:pt x="775512" y="548500"/>
                  </a:lnTo>
                  <a:lnTo>
                    <a:pt x="753237" y="603250"/>
                  </a:lnTo>
                  <a:lnTo>
                    <a:pt x="733361" y="660298"/>
                  </a:lnTo>
                  <a:lnTo>
                    <a:pt x="716038" y="717143"/>
                  </a:lnTo>
                  <a:lnTo>
                    <a:pt x="701433" y="771321"/>
                  </a:lnTo>
                  <a:lnTo>
                    <a:pt x="689698" y="820343"/>
                  </a:lnTo>
                  <a:lnTo>
                    <a:pt x="680986" y="861720"/>
                  </a:lnTo>
                  <a:lnTo>
                    <a:pt x="675474" y="892975"/>
                  </a:lnTo>
                  <a:lnTo>
                    <a:pt x="676046" y="903351"/>
                  </a:lnTo>
                  <a:lnTo>
                    <a:pt x="680529" y="912317"/>
                  </a:lnTo>
                  <a:lnTo>
                    <a:pt x="688174" y="918857"/>
                  </a:lnTo>
                  <a:lnTo>
                    <a:pt x="698207" y="921943"/>
                  </a:lnTo>
                  <a:lnTo>
                    <a:pt x="707936" y="920838"/>
                  </a:lnTo>
                  <a:lnTo>
                    <a:pt x="716280" y="916152"/>
                  </a:lnTo>
                  <a:lnTo>
                    <a:pt x="722477" y="908723"/>
                  </a:lnTo>
                  <a:lnTo>
                    <a:pt x="725754" y="899363"/>
                  </a:lnTo>
                  <a:lnTo>
                    <a:pt x="731177" y="868972"/>
                  </a:lnTo>
                  <a:lnTo>
                    <a:pt x="739609" y="829081"/>
                  </a:lnTo>
                  <a:lnTo>
                    <a:pt x="750912" y="782027"/>
                  </a:lnTo>
                  <a:lnTo>
                    <a:pt x="764921" y="730148"/>
                  </a:lnTo>
                  <a:lnTo>
                    <a:pt x="781507" y="675779"/>
                  </a:lnTo>
                  <a:lnTo>
                    <a:pt x="800519" y="621271"/>
                  </a:lnTo>
                  <a:lnTo>
                    <a:pt x="821804" y="568960"/>
                  </a:lnTo>
                  <a:lnTo>
                    <a:pt x="848664" y="506044"/>
                  </a:lnTo>
                  <a:lnTo>
                    <a:pt x="867117" y="457720"/>
                  </a:lnTo>
                  <a:lnTo>
                    <a:pt x="878484" y="421754"/>
                  </a:lnTo>
                  <a:lnTo>
                    <a:pt x="884047" y="396087"/>
                  </a:lnTo>
                  <a:lnTo>
                    <a:pt x="884085" y="395922"/>
                  </a:lnTo>
                  <a:lnTo>
                    <a:pt x="884224" y="395465"/>
                  </a:lnTo>
                  <a:lnTo>
                    <a:pt x="889876" y="374053"/>
                  </a:lnTo>
                  <a:lnTo>
                    <a:pt x="901192" y="332486"/>
                  </a:lnTo>
                  <a:lnTo>
                    <a:pt x="917333" y="285356"/>
                  </a:lnTo>
                  <a:lnTo>
                    <a:pt x="941324" y="234188"/>
                  </a:lnTo>
                  <a:lnTo>
                    <a:pt x="976172" y="180479"/>
                  </a:lnTo>
                  <a:lnTo>
                    <a:pt x="1007414" y="151193"/>
                  </a:lnTo>
                  <a:lnTo>
                    <a:pt x="1033056" y="143344"/>
                  </a:lnTo>
                  <a:lnTo>
                    <a:pt x="1036193" y="143700"/>
                  </a:lnTo>
                  <a:lnTo>
                    <a:pt x="1038504" y="144272"/>
                  </a:lnTo>
                  <a:lnTo>
                    <a:pt x="1035164" y="158038"/>
                  </a:lnTo>
                  <a:lnTo>
                    <a:pt x="1029322" y="176199"/>
                  </a:lnTo>
                  <a:lnTo>
                    <a:pt x="1022057" y="196596"/>
                  </a:lnTo>
                  <a:lnTo>
                    <a:pt x="1004658" y="243598"/>
                  </a:lnTo>
                  <a:lnTo>
                    <a:pt x="994219" y="272783"/>
                  </a:lnTo>
                  <a:lnTo>
                    <a:pt x="973620" y="337439"/>
                  </a:lnTo>
                  <a:lnTo>
                    <a:pt x="957465" y="396443"/>
                  </a:lnTo>
                  <a:lnTo>
                    <a:pt x="917689" y="544868"/>
                  </a:lnTo>
                  <a:lnTo>
                    <a:pt x="904481" y="593496"/>
                  </a:lnTo>
                  <a:lnTo>
                    <a:pt x="890841" y="642454"/>
                  </a:lnTo>
                  <a:lnTo>
                    <a:pt x="880579" y="680859"/>
                  </a:lnTo>
                  <a:lnTo>
                    <a:pt x="869657" y="724598"/>
                  </a:lnTo>
                  <a:lnTo>
                    <a:pt x="858494" y="773722"/>
                  </a:lnTo>
                  <a:lnTo>
                    <a:pt x="847496" y="828319"/>
                  </a:lnTo>
                  <a:lnTo>
                    <a:pt x="837044" y="888453"/>
                  </a:lnTo>
                  <a:lnTo>
                    <a:pt x="837463" y="898486"/>
                  </a:lnTo>
                  <a:lnTo>
                    <a:pt x="862088" y="917727"/>
                  </a:lnTo>
                  <a:lnTo>
                    <a:pt x="870877" y="916139"/>
                  </a:lnTo>
                  <a:lnTo>
                    <a:pt x="878433" y="911733"/>
                  </a:lnTo>
                  <a:lnTo>
                    <a:pt x="884059" y="904976"/>
                  </a:lnTo>
                  <a:lnTo>
                    <a:pt x="887095" y="896378"/>
                  </a:lnTo>
                  <a:lnTo>
                    <a:pt x="897293" y="837615"/>
                  </a:lnTo>
                  <a:lnTo>
                    <a:pt x="908075" y="784174"/>
                  </a:lnTo>
                  <a:lnTo>
                    <a:pt x="919010" y="736041"/>
                  </a:lnTo>
                  <a:lnTo>
                    <a:pt x="929716" y="693153"/>
                  </a:lnTo>
                  <a:lnTo>
                    <a:pt x="939800" y="655472"/>
                  </a:lnTo>
                  <a:lnTo>
                    <a:pt x="959142" y="585635"/>
                  </a:lnTo>
                  <a:lnTo>
                    <a:pt x="1015492" y="376021"/>
                  </a:lnTo>
                  <a:lnTo>
                    <a:pt x="1032040" y="319341"/>
                  </a:lnTo>
                  <a:lnTo>
                    <a:pt x="1052385" y="260565"/>
                  </a:lnTo>
                  <a:lnTo>
                    <a:pt x="1061974" y="234696"/>
                  </a:lnTo>
                  <a:lnTo>
                    <a:pt x="1078547" y="188861"/>
                  </a:lnTo>
                  <a:lnTo>
                    <a:pt x="1088136" y="153987"/>
                  </a:lnTo>
                  <a:lnTo>
                    <a:pt x="1088212" y="148653"/>
                  </a:lnTo>
                  <a:lnTo>
                    <a:pt x="1096822" y="133680"/>
                  </a:lnTo>
                  <a:lnTo>
                    <a:pt x="1135456" y="83972"/>
                  </a:lnTo>
                  <a:lnTo>
                    <a:pt x="1173886" y="55778"/>
                  </a:lnTo>
                  <a:lnTo>
                    <a:pt x="1199172" y="50482"/>
                  </a:lnTo>
                  <a:lnTo>
                    <a:pt x="1210500" y="52273"/>
                  </a:lnTo>
                  <a:lnTo>
                    <a:pt x="1217358" y="54444"/>
                  </a:lnTo>
                  <a:lnTo>
                    <a:pt x="1222463" y="58407"/>
                  </a:lnTo>
                  <a:lnTo>
                    <a:pt x="1224953" y="63500"/>
                  </a:lnTo>
                  <a:lnTo>
                    <a:pt x="1222730" y="71145"/>
                  </a:lnTo>
                  <a:lnTo>
                    <a:pt x="1217726" y="82753"/>
                  </a:lnTo>
                  <a:lnTo>
                    <a:pt x="1210818" y="97142"/>
                  </a:lnTo>
                  <a:lnTo>
                    <a:pt x="1191590" y="135724"/>
                  </a:lnTo>
                  <a:lnTo>
                    <a:pt x="1178293" y="163118"/>
                  </a:lnTo>
                  <a:lnTo>
                    <a:pt x="1155547" y="217182"/>
                  </a:lnTo>
                  <a:lnTo>
                    <a:pt x="1136116" y="274599"/>
                  </a:lnTo>
                  <a:lnTo>
                    <a:pt x="1119835" y="332257"/>
                  </a:lnTo>
                  <a:lnTo>
                    <a:pt x="1106525" y="387019"/>
                  </a:lnTo>
                  <a:lnTo>
                    <a:pt x="1095984" y="435762"/>
                  </a:lnTo>
                  <a:lnTo>
                    <a:pt x="1083081" y="500075"/>
                  </a:lnTo>
                  <a:lnTo>
                    <a:pt x="1078865" y="516661"/>
                  </a:lnTo>
                  <a:lnTo>
                    <a:pt x="1071918" y="540296"/>
                  </a:lnTo>
                  <a:lnTo>
                    <a:pt x="1062913" y="569391"/>
                  </a:lnTo>
                  <a:lnTo>
                    <a:pt x="1037818" y="648982"/>
                  </a:lnTo>
                  <a:lnTo>
                    <a:pt x="1022896" y="697369"/>
                  </a:lnTo>
                  <a:lnTo>
                    <a:pt x="1008634" y="745718"/>
                  </a:lnTo>
                  <a:lnTo>
                    <a:pt x="995946" y="792200"/>
                  </a:lnTo>
                  <a:lnTo>
                    <a:pt x="985735" y="834936"/>
                  </a:lnTo>
                  <a:lnTo>
                    <a:pt x="978916" y="872083"/>
                  </a:lnTo>
                  <a:lnTo>
                    <a:pt x="979487" y="882103"/>
                  </a:lnTo>
                  <a:lnTo>
                    <a:pt x="1004011" y="900950"/>
                  </a:lnTo>
                  <a:lnTo>
                    <a:pt x="1012901" y="899337"/>
                  </a:lnTo>
                  <a:lnTo>
                    <a:pt x="1020508" y="894816"/>
                  </a:lnTo>
                  <a:lnTo>
                    <a:pt x="1026121" y="887945"/>
                  </a:lnTo>
                  <a:lnTo>
                    <a:pt x="1029055" y="879233"/>
                  </a:lnTo>
                  <a:lnTo>
                    <a:pt x="1037450" y="835736"/>
                  </a:lnTo>
                  <a:lnTo>
                    <a:pt x="1050594" y="783882"/>
                  </a:lnTo>
                  <a:lnTo>
                    <a:pt x="1066723" y="727621"/>
                  </a:lnTo>
                  <a:lnTo>
                    <a:pt x="1084046" y="670890"/>
                  </a:lnTo>
                  <a:lnTo>
                    <a:pt x="1111770" y="582866"/>
                  </a:lnTo>
                  <a:lnTo>
                    <a:pt x="1121041" y="552831"/>
                  </a:lnTo>
                  <a:lnTo>
                    <a:pt x="1128166" y="528408"/>
                  </a:lnTo>
                  <a:lnTo>
                    <a:pt x="1132662" y="510476"/>
                  </a:lnTo>
                  <a:lnTo>
                    <a:pt x="1145425" y="446735"/>
                  </a:lnTo>
                  <a:lnTo>
                    <a:pt x="1155623" y="399529"/>
                  </a:lnTo>
                  <a:lnTo>
                    <a:pt x="1168438" y="346621"/>
                  </a:lnTo>
                  <a:lnTo>
                    <a:pt x="1184008" y="291147"/>
                  </a:lnTo>
                  <a:lnTo>
                    <a:pt x="1202499" y="236194"/>
                  </a:lnTo>
                  <a:lnTo>
                    <a:pt x="1224038" y="184873"/>
                  </a:lnTo>
                  <a:lnTo>
                    <a:pt x="1248156" y="135801"/>
                  </a:lnTo>
                  <a:lnTo>
                    <a:pt x="1262976" y="105537"/>
                  </a:lnTo>
                  <a:lnTo>
                    <a:pt x="1266558" y="96634"/>
                  </a:lnTo>
                  <a:lnTo>
                    <a:pt x="1267663" y="95389"/>
                  </a:lnTo>
                  <a:lnTo>
                    <a:pt x="1275562" y="85001"/>
                  </a:lnTo>
                  <a:lnTo>
                    <a:pt x="1285608" y="76708"/>
                  </a:lnTo>
                  <a:lnTo>
                    <a:pt x="1297127" y="70967"/>
                  </a:lnTo>
                  <a:lnTo>
                    <a:pt x="1309408" y="68237"/>
                  </a:lnTo>
                  <a:lnTo>
                    <a:pt x="1317180" y="68262"/>
                  </a:lnTo>
                  <a:lnTo>
                    <a:pt x="1348066" y="102247"/>
                  </a:lnTo>
                  <a:lnTo>
                    <a:pt x="1347431" y="132918"/>
                  </a:lnTo>
                  <a:lnTo>
                    <a:pt x="1340726" y="184365"/>
                  </a:lnTo>
                  <a:lnTo>
                    <a:pt x="1332153" y="228968"/>
                  </a:lnTo>
                  <a:lnTo>
                    <a:pt x="1321574" y="276402"/>
                  </a:lnTo>
                  <a:lnTo>
                    <a:pt x="1309916" y="324688"/>
                  </a:lnTo>
                  <a:lnTo>
                    <a:pt x="1288288" y="410972"/>
                  </a:lnTo>
                  <a:lnTo>
                    <a:pt x="1279334" y="447802"/>
                  </a:lnTo>
                  <a:lnTo>
                    <a:pt x="1266278" y="509930"/>
                  </a:lnTo>
                  <a:lnTo>
                    <a:pt x="1252689" y="589407"/>
                  </a:lnTo>
                  <a:lnTo>
                    <a:pt x="1245298" y="668528"/>
                  </a:lnTo>
                  <a:lnTo>
                    <a:pt x="1244269" y="712177"/>
                  </a:lnTo>
                  <a:lnTo>
                    <a:pt x="1244104" y="712241"/>
                  </a:lnTo>
                  <a:lnTo>
                    <a:pt x="1196238" y="738428"/>
                  </a:lnTo>
                  <a:lnTo>
                    <a:pt x="1147038" y="773696"/>
                  </a:lnTo>
                  <a:lnTo>
                    <a:pt x="1101547" y="812177"/>
                  </a:lnTo>
                  <a:lnTo>
                    <a:pt x="1064768" y="848055"/>
                  </a:lnTo>
                  <a:lnTo>
                    <a:pt x="1020203" y="908583"/>
                  </a:lnTo>
                  <a:lnTo>
                    <a:pt x="989139" y="962698"/>
                  </a:lnTo>
                  <a:lnTo>
                    <a:pt x="977582" y="984808"/>
                  </a:lnTo>
                  <a:lnTo>
                    <a:pt x="965415" y="1007973"/>
                  </a:lnTo>
                  <a:lnTo>
                    <a:pt x="938911" y="1049794"/>
                  </a:lnTo>
                  <a:lnTo>
                    <a:pt x="878484" y="1112723"/>
                  </a:lnTo>
                  <a:lnTo>
                    <a:pt x="841463" y="1138504"/>
                  </a:lnTo>
                  <a:lnTo>
                    <a:pt x="803300" y="1155255"/>
                  </a:lnTo>
                  <a:lnTo>
                    <a:pt x="757504" y="1169543"/>
                  </a:lnTo>
                  <a:lnTo>
                    <a:pt x="720725" y="1180617"/>
                  </a:lnTo>
                  <a:lnTo>
                    <a:pt x="706945" y="1184998"/>
                  </a:lnTo>
                  <a:lnTo>
                    <a:pt x="661085" y="1201775"/>
                  </a:lnTo>
                  <a:lnTo>
                    <a:pt x="616927" y="1222044"/>
                  </a:lnTo>
                  <a:lnTo>
                    <a:pt x="574649" y="1245666"/>
                  </a:lnTo>
                  <a:lnTo>
                    <a:pt x="534441" y="1272527"/>
                  </a:lnTo>
                  <a:lnTo>
                    <a:pt x="496481" y="1302499"/>
                  </a:lnTo>
                  <a:lnTo>
                    <a:pt x="460946" y="1335468"/>
                  </a:lnTo>
                  <a:lnTo>
                    <a:pt x="428015" y="1371307"/>
                  </a:lnTo>
                  <a:lnTo>
                    <a:pt x="422097" y="1389735"/>
                  </a:lnTo>
                  <a:lnTo>
                    <a:pt x="424738" y="1399070"/>
                  </a:lnTo>
                  <a:lnTo>
                    <a:pt x="430974" y="1406944"/>
                  </a:lnTo>
                  <a:lnTo>
                    <a:pt x="439775" y="1411808"/>
                  </a:lnTo>
                  <a:lnTo>
                    <a:pt x="449427" y="1412862"/>
                  </a:lnTo>
                  <a:lnTo>
                    <a:pt x="458774" y="1410220"/>
                  </a:lnTo>
                  <a:lnTo>
                    <a:pt x="466661" y="1403985"/>
                  </a:lnTo>
                  <a:lnTo>
                    <a:pt x="502132" y="1365897"/>
                  </a:lnTo>
                  <a:lnTo>
                    <a:pt x="540829" y="1331417"/>
                  </a:lnTo>
                  <a:lnTo>
                    <a:pt x="582472" y="1300721"/>
                  </a:lnTo>
                  <a:lnTo>
                    <a:pt x="626795" y="1273987"/>
                  </a:lnTo>
                  <a:lnTo>
                    <a:pt x="673557" y="1251394"/>
                  </a:lnTo>
                  <a:lnTo>
                    <a:pt x="722464" y="1233119"/>
                  </a:lnTo>
                  <a:lnTo>
                    <a:pt x="771867" y="1218044"/>
                  </a:lnTo>
                  <a:lnTo>
                    <a:pt x="821791" y="1202423"/>
                  </a:lnTo>
                  <a:lnTo>
                    <a:pt x="865428" y="1183246"/>
                  </a:lnTo>
                  <a:lnTo>
                    <a:pt x="908875" y="1153350"/>
                  </a:lnTo>
                  <a:lnTo>
                    <a:pt x="958215" y="1105560"/>
                  </a:lnTo>
                  <a:lnTo>
                    <a:pt x="995908" y="1056246"/>
                  </a:lnTo>
                  <a:lnTo>
                    <a:pt x="1022540" y="1008011"/>
                  </a:lnTo>
                  <a:lnTo>
                    <a:pt x="1033907" y="986256"/>
                  </a:lnTo>
                  <a:lnTo>
                    <a:pt x="1047115" y="962240"/>
                  </a:lnTo>
                  <a:lnTo>
                    <a:pt x="1083678" y="903884"/>
                  </a:lnTo>
                  <a:lnTo>
                    <a:pt x="1142403" y="843470"/>
                  </a:lnTo>
                  <a:lnTo>
                    <a:pt x="1187323" y="806462"/>
                  </a:lnTo>
                  <a:lnTo>
                    <a:pt x="1234135" y="774306"/>
                  </a:lnTo>
                  <a:lnTo>
                    <a:pt x="1276464" y="753999"/>
                  </a:lnTo>
                  <a:lnTo>
                    <a:pt x="1339240" y="739863"/>
                  </a:lnTo>
                  <a:lnTo>
                    <a:pt x="1375473" y="741540"/>
                  </a:lnTo>
                  <a:lnTo>
                    <a:pt x="1393164" y="751141"/>
                  </a:lnTo>
                  <a:lnTo>
                    <a:pt x="1399781" y="760958"/>
                  </a:lnTo>
                  <a:lnTo>
                    <a:pt x="1399908" y="771461"/>
                  </a:lnTo>
                  <a:lnTo>
                    <a:pt x="1392783" y="787006"/>
                  </a:lnTo>
                  <a:lnTo>
                    <a:pt x="1378978" y="808367"/>
                  </a:lnTo>
                  <a:lnTo>
                    <a:pt x="1359065" y="836307"/>
                  </a:lnTo>
                  <a:lnTo>
                    <a:pt x="1344472" y="856538"/>
                  </a:lnTo>
                  <a:lnTo>
                    <a:pt x="1328343" y="879411"/>
                  </a:lnTo>
                  <a:lnTo>
                    <a:pt x="1291882" y="934300"/>
                  </a:lnTo>
                  <a:lnTo>
                    <a:pt x="1260348" y="988669"/>
                  </a:lnTo>
                  <a:lnTo>
                    <a:pt x="1219073" y="1074534"/>
                  </a:lnTo>
                  <a:lnTo>
                    <a:pt x="1209840" y="1093787"/>
                  </a:lnTo>
                  <a:lnTo>
                    <a:pt x="1166342" y="1182141"/>
                  </a:lnTo>
                  <a:lnTo>
                    <a:pt x="1136650" y="1241425"/>
                  </a:lnTo>
                  <a:lnTo>
                    <a:pt x="1109637" y="1294053"/>
                  </a:lnTo>
                  <a:lnTo>
                    <a:pt x="1084757" y="1340789"/>
                  </a:lnTo>
                  <a:lnTo>
                    <a:pt x="1061440" y="1382407"/>
                  </a:lnTo>
                  <a:lnTo>
                    <a:pt x="1039139" y="1419656"/>
                  </a:lnTo>
                  <a:lnTo>
                    <a:pt x="1017282" y="1453311"/>
                  </a:lnTo>
                  <a:lnTo>
                    <a:pt x="972667" y="1512849"/>
                  </a:lnTo>
                  <a:lnTo>
                    <a:pt x="934021" y="1556575"/>
                  </a:lnTo>
                  <a:lnTo>
                    <a:pt x="898131" y="1591868"/>
                  </a:lnTo>
                  <a:lnTo>
                    <a:pt x="863828" y="1621180"/>
                  </a:lnTo>
                  <a:lnTo>
                    <a:pt x="829945" y="1646961"/>
                  </a:lnTo>
                  <a:lnTo>
                    <a:pt x="760298" y="1696567"/>
                  </a:lnTo>
                  <a:lnTo>
                    <a:pt x="722160" y="1725015"/>
                  </a:lnTo>
                  <a:lnTo>
                    <a:pt x="680008" y="1758962"/>
                  </a:lnTo>
                  <a:lnTo>
                    <a:pt x="632980" y="1800402"/>
                  </a:lnTo>
                  <a:lnTo>
                    <a:pt x="602132" y="1831886"/>
                  </a:lnTo>
                  <a:lnTo>
                    <a:pt x="574713" y="1866493"/>
                  </a:lnTo>
                  <a:lnTo>
                    <a:pt x="550722" y="1904187"/>
                  </a:lnTo>
                  <a:lnTo>
                    <a:pt x="530186" y="1944928"/>
                  </a:lnTo>
                  <a:lnTo>
                    <a:pt x="513092" y="1988705"/>
                  </a:lnTo>
                  <a:lnTo>
                    <a:pt x="503999" y="2019947"/>
                  </a:lnTo>
                  <a:lnTo>
                    <a:pt x="556844" y="2019947"/>
                  </a:lnTo>
                  <a:lnTo>
                    <a:pt x="567486" y="1987397"/>
                  </a:lnTo>
                  <a:lnTo>
                    <a:pt x="586625" y="1944458"/>
                  </a:lnTo>
                  <a:lnTo>
                    <a:pt x="609650" y="1905152"/>
                  </a:lnTo>
                  <a:lnTo>
                    <a:pt x="636536" y="1869503"/>
                  </a:lnTo>
                  <a:lnTo>
                    <a:pt x="667296" y="1837563"/>
                  </a:lnTo>
                  <a:lnTo>
                    <a:pt x="712685" y="1797608"/>
                  </a:lnTo>
                  <a:lnTo>
                    <a:pt x="753478" y="1764766"/>
                  </a:lnTo>
                  <a:lnTo>
                    <a:pt x="790486" y="1737182"/>
                  </a:lnTo>
                  <a:lnTo>
                    <a:pt x="860882" y="1687029"/>
                  </a:lnTo>
                  <a:lnTo>
                    <a:pt x="896531" y="1659902"/>
                  </a:lnTo>
                  <a:lnTo>
                    <a:pt x="932688" y="1628952"/>
                  </a:lnTo>
                  <a:lnTo>
                    <a:pt x="970648" y="1591564"/>
                  </a:lnTo>
                  <a:lnTo>
                    <a:pt x="1011669" y="1545132"/>
                  </a:lnTo>
                  <a:lnTo>
                    <a:pt x="1035367" y="1515084"/>
                  </a:lnTo>
                  <a:lnTo>
                    <a:pt x="1058265" y="1483080"/>
                  </a:lnTo>
                  <a:lnTo>
                    <a:pt x="1080935" y="1448333"/>
                  </a:lnTo>
                  <a:lnTo>
                    <a:pt x="1103845" y="1410220"/>
                  </a:lnTo>
                  <a:lnTo>
                    <a:pt x="1127899" y="1367421"/>
                  </a:lnTo>
                  <a:lnTo>
                    <a:pt x="1153375" y="1319682"/>
                  </a:lnTo>
                  <a:lnTo>
                    <a:pt x="1180947" y="1266012"/>
                  </a:lnTo>
                  <a:lnTo>
                    <a:pt x="1211199" y="1205636"/>
                  </a:lnTo>
                  <a:lnTo>
                    <a:pt x="1244727" y="1137767"/>
                  </a:lnTo>
                  <a:lnTo>
                    <a:pt x="1264780" y="1096314"/>
                  </a:lnTo>
                  <a:lnTo>
                    <a:pt x="1280096" y="1063840"/>
                  </a:lnTo>
                  <a:lnTo>
                    <a:pt x="1293202" y="1036167"/>
                  </a:lnTo>
                  <a:lnTo>
                    <a:pt x="1318336" y="988225"/>
                  </a:lnTo>
                  <a:lnTo>
                    <a:pt x="1353007" y="933170"/>
                  </a:lnTo>
                  <a:lnTo>
                    <a:pt x="1385887" y="885710"/>
                  </a:lnTo>
                  <a:lnTo>
                    <a:pt x="1400136" y="865936"/>
                  </a:lnTo>
                  <a:lnTo>
                    <a:pt x="1426616" y="828332"/>
                  </a:lnTo>
                  <a:lnTo>
                    <a:pt x="1444663" y="796366"/>
                  </a:lnTo>
                  <a:lnTo>
                    <a:pt x="1451749" y="767537"/>
                  </a:lnTo>
                  <a:lnTo>
                    <a:pt x="1451749" y="767397"/>
                  </a:lnTo>
                  <a:close/>
                </a:path>
              </a:pathLst>
            </a:custGeom>
            <a:solidFill>
              <a:srgbClr val="8FAC32"/>
            </a:solidFill>
          </p:spPr>
          <p:txBody>
            <a:bodyPr wrap="square" lIns="0" tIns="0" rIns="0" bIns="0" rtlCol="0"/>
            <a:lstStyle/>
            <a:p>
              <a:endParaRPr/>
            </a:p>
          </p:txBody>
        </p:sp>
        <p:sp>
          <p:nvSpPr>
            <p:cNvPr id="13" name="object 13"/>
            <p:cNvSpPr/>
            <p:nvPr/>
          </p:nvSpPr>
          <p:spPr>
            <a:xfrm flipH="1">
              <a:off x="9140390" y="6890616"/>
              <a:ext cx="45719" cy="377752"/>
            </a:xfrm>
            <a:custGeom>
              <a:avLst/>
              <a:gdLst/>
              <a:ahLst/>
              <a:cxnLst/>
              <a:rect l="l" t="t" r="r" b="b"/>
              <a:pathLst>
                <a:path w="50800" h="419734">
                  <a:moveTo>
                    <a:pt x="25401" y="419324"/>
                  </a:moveTo>
                  <a:lnTo>
                    <a:pt x="15516" y="417330"/>
                  </a:lnTo>
                  <a:lnTo>
                    <a:pt x="7441" y="411892"/>
                  </a:lnTo>
                  <a:lnTo>
                    <a:pt x="1996" y="403827"/>
                  </a:lnTo>
                  <a:lnTo>
                    <a:pt x="0" y="393954"/>
                  </a:lnTo>
                  <a:lnTo>
                    <a:pt x="0" y="25369"/>
                  </a:lnTo>
                  <a:lnTo>
                    <a:pt x="1996" y="15496"/>
                  </a:lnTo>
                  <a:lnTo>
                    <a:pt x="7441" y="7432"/>
                  </a:lnTo>
                  <a:lnTo>
                    <a:pt x="15516" y="1994"/>
                  </a:lnTo>
                  <a:lnTo>
                    <a:pt x="25401" y="0"/>
                  </a:lnTo>
                  <a:lnTo>
                    <a:pt x="35297" y="1994"/>
                  </a:lnTo>
                  <a:lnTo>
                    <a:pt x="43371" y="7432"/>
                  </a:lnTo>
                  <a:lnTo>
                    <a:pt x="48810" y="15496"/>
                  </a:lnTo>
                  <a:lnTo>
                    <a:pt x="50803" y="25369"/>
                  </a:lnTo>
                  <a:lnTo>
                    <a:pt x="50803" y="393954"/>
                  </a:lnTo>
                  <a:lnTo>
                    <a:pt x="48810" y="403827"/>
                  </a:lnTo>
                  <a:lnTo>
                    <a:pt x="43371" y="411892"/>
                  </a:lnTo>
                  <a:lnTo>
                    <a:pt x="35297" y="417330"/>
                  </a:lnTo>
                  <a:lnTo>
                    <a:pt x="25401" y="419324"/>
                  </a:lnTo>
                  <a:close/>
                </a:path>
              </a:pathLst>
            </a:custGeom>
            <a:solidFill>
              <a:srgbClr val="8FAC32"/>
            </a:solidFill>
            <a:ln>
              <a:noFill/>
            </a:ln>
          </p:spPr>
          <p:txBody>
            <a:bodyPr wrap="square" lIns="0" tIns="0" rIns="0" bIns="0" rtlCol="0"/>
            <a:lstStyle/>
            <a:p>
              <a:endParaRPr/>
            </a:p>
          </p:txBody>
        </p:sp>
      </p:grpSp>
      <p:pic>
        <p:nvPicPr>
          <p:cNvPr id="15" name="Picture 14" descr="Together There’s logo consists of a circle segmented into four sections. The sections have green, purple, blue, and orange backgrounds. Each section has a single white icon inside of it. The icons resemble simple stick figures, or markers on a map, if they resemble anything at all. A picture containing diagram">
            <a:extLst>
              <a:ext uri="{FF2B5EF4-FFF2-40B4-BE49-F238E27FC236}">
                <a16:creationId xmlns:a16="http://schemas.microsoft.com/office/drawing/2014/main" id="{E72A3F68-17D4-29A3-E35E-DD8837AAC3B6}"/>
              </a:ext>
            </a:extLst>
          </p:cNvPr>
          <p:cNvPicPr>
            <a:picLocks noChangeAspect="1"/>
          </p:cNvPicPr>
          <p:nvPr/>
        </p:nvPicPr>
        <p:blipFill rotWithShape="1">
          <a:blip r:embed="rId2">
            <a:extLst>
              <a:ext uri="{28A0092B-C50C-407E-A947-70E740481C1C}">
                <a14:useLocalDpi xmlns:a14="http://schemas.microsoft.com/office/drawing/2010/main" val="0"/>
              </a:ext>
            </a:extLst>
          </a:blip>
          <a:srcRect l="9497" t="25123" r="59970" b="24727"/>
          <a:stretch/>
        </p:blipFill>
        <p:spPr>
          <a:xfrm>
            <a:off x="7391968" y="952500"/>
            <a:ext cx="3504063" cy="32373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7204055B-BE8A-D0DA-2784-7E2ABF0DBA51}"/>
              </a:ext>
            </a:extLst>
          </p:cNvPr>
          <p:cNvSpPr txBox="1">
            <a:spLocks/>
          </p:cNvSpPr>
          <p:nvPr/>
        </p:nvSpPr>
        <p:spPr>
          <a:xfrm>
            <a:off x="855265" y="1010749"/>
            <a:ext cx="8060136" cy="1367041"/>
          </a:xfrm>
          <a:prstGeom prst="rect">
            <a:avLst/>
          </a:prstGeom>
        </p:spPr>
        <p:txBody>
          <a:bodyPr vert="horz" wrap="square" lIns="0" tIns="12700" rIns="0" bIns="0" rtlCol="0">
            <a:spAutoFit/>
          </a:bodyPr>
          <a:lstStyle>
            <a:lvl1pPr>
              <a:defRPr sz="4900" b="1" i="0">
                <a:solidFill>
                  <a:srgbClr val="004D94"/>
                </a:solidFill>
                <a:latin typeface="Noto Sans"/>
                <a:ea typeface="+mj-ea"/>
                <a:cs typeface="Noto Sans"/>
              </a:defRPr>
            </a:lvl1pPr>
          </a:lstStyle>
          <a:p>
            <a:pPr marL="12700">
              <a:spcBef>
                <a:spcPts val="100"/>
              </a:spcBef>
            </a:pPr>
            <a:r>
              <a:rPr lang="en-GB" sz="4400" dirty="0">
                <a:solidFill>
                  <a:srgbClr val="B24E7B"/>
                </a:solidFill>
                <a:latin typeface="Myriad Pro" panose="020B0503030403020204" pitchFamily="34" charset="0"/>
                <a:cs typeface="Verdana"/>
              </a:rPr>
              <a:t>Self reflexivity during interpersonal conflict</a:t>
            </a:r>
          </a:p>
        </p:txBody>
      </p:sp>
      <p:sp>
        <p:nvSpPr>
          <p:cNvPr id="8" name="object 6">
            <a:extLst>
              <a:ext uri="{FF2B5EF4-FFF2-40B4-BE49-F238E27FC236}">
                <a16:creationId xmlns:a16="http://schemas.microsoft.com/office/drawing/2014/main" id="{9F9D804C-8EF4-0AB8-E1E6-CFE10CCC027F}"/>
              </a:ext>
            </a:extLst>
          </p:cNvPr>
          <p:cNvSpPr txBox="1"/>
          <p:nvPr/>
        </p:nvSpPr>
        <p:spPr>
          <a:xfrm>
            <a:off x="855265" y="2552700"/>
            <a:ext cx="10041335" cy="5116785"/>
          </a:xfrm>
          <a:prstGeom prst="rect">
            <a:avLst/>
          </a:prstGeom>
        </p:spPr>
        <p:txBody>
          <a:bodyPr vert="horz" wrap="square" lIns="0" tIns="12700" rIns="0" bIns="0" rtlCol="0">
            <a:spAutoFit/>
          </a:bodyPr>
          <a:lstStyle/>
          <a:p>
            <a:pPr marL="12700" marR="187960">
              <a:spcBef>
                <a:spcPts val="100"/>
              </a:spcBef>
            </a:pPr>
            <a:r>
              <a:rPr lang="en-GB" sz="3000" spc="-95" dirty="0">
                <a:latin typeface="Myriad Pro" panose="020B0503030403020204" pitchFamily="34" charset="0"/>
                <a:cs typeface="Verdana"/>
              </a:rPr>
              <a:t>Central</a:t>
            </a:r>
            <a:r>
              <a:rPr lang="en-GB" sz="3000" spc="-175" dirty="0">
                <a:latin typeface="Myriad Pro" panose="020B0503030403020204" pitchFamily="34" charset="0"/>
                <a:cs typeface="Verdana"/>
              </a:rPr>
              <a:t> </a:t>
            </a:r>
            <a:r>
              <a:rPr lang="en-GB" sz="3000" spc="-55" dirty="0">
                <a:latin typeface="Myriad Pro" panose="020B0503030403020204" pitchFamily="34" charset="0"/>
                <a:cs typeface="Verdana"/>
              </a:rPr>
              <a:t>to</a:t>
            </a:r>
            <a:r>
              <a:rPr lang="en-GB" sz="3000" spc="-175" dirty="0">
                <a:latin typeface="Myriad Pro" panose="020B0503030403020204" pitchFamily="34" charset="0"/>
                <a:cs typeface="Verdana"/>
              </a:rPr>
              <a:t> </a:t>
            </a:r>
            <a:r>
              <a:rPr lang="en-GB" sz="3000" spc="-120" dirty="0">
                <a:latin typeface="Myriad Pro" panose="020B0503030403020204" pitchFamily="34" charset="0"/>
                <a:cs typeface="Verdana"/>
              </a:rPr>
              <a:t>the</a:t>
            </a:r>
            <a:r>
              <a:rPr lang="en-GB" sz="3000" spc="-175" dirty="0">
                <a:latin typeface="Myriad Pro" panose="020B0503030403020204" pitchFamily="34" charset="0"/>
                <a:cs typeface="Verdana"/>
              </a:rPr>
              <a:t> </a:t>
            </a:r>
            <a:r>
              <a:rPr lang="en-GB" sz="3000" dirty="0">
                <a:latin typeface="Myriad Pro" panose="020B0503030403020204" pitchFamily="34" charset="0"/>
                <a:cs typeface="Verdana"/>
              </a:rPr>
              <a:t>process</a:t>
            </a:r>
            <a:r>
              <a:rPr lang="en-GB" sz="3000" spc="-170" dirty="0">
                <a:latin typeface="Myriad Pro" panose="020B0503030403020204" pitchFamily="34" charset="0"/>
                <a:cs typeface="Verdana"/>
              </a:rPr>
              <a:t> </a:t>
            </a:r>
            <a:r>
              <a:rPr lang="en-GB" sz="3000" dirty="0">
                <a:latin typeface="Myriad Pro" panose="020B0503030403020204" pitchFamily="34" charset="0"/>
                <a:cs typeface="Verdana"/>
              </a:rPr>
              <a:t>of</a:t>
            </a:r>
            <a:r>
              <a:rPr lang="en-GB" sz="3000" spc="-175" dirty="0">
                <a:latin typeface="Myriad Pro" panose="020B0503030403020204" pitchFamily="34" charset="0"/>
                <a:cs typeface="Verdana"/>
              </a:rPr>
              <a:t> </a:t>
            </a:r>
            <a:r>
              <a:rPr lang="en-GB" sz="3000" spc="-180" dirty="0">
                <a:latin typeface="Myriad Pro" panose="020B0503030403020204" pitchFamily="34" charset="0"/>
                <a:cs typeface="Verdana"/>
              </a:rPr>
              <a:t>mutual</a:t>
            </a:r>
            <a:r>
              <a:rPr lang="en-GB" sz="3000" spc="-175" dirty="0">
                <a:latin typeface="Myriad Pro" panose="020B0503030403020204" pitchFamily="34" charset="0"/>
                <a:cs typeface="Verdana"/>
              </a:rPr>
              <a:t> </a:t>
            </a:r>
            <a:r>
              <a:rPr lang="en-GB" sz="3000" spc="-35" dirty="0">
                <a:latin typeface="Myriad Pro" panose="020B0503030403020204" pitchFamily="34" charset="0"/>
                <a:cs typeface="Verdana"/>
              </a:rPr>
              <a:t>care</a:t>
            </a:r>
            <a:r>
              <a:rPr lang="en-GB" sz="3000" spc="-175" dirty="0">
                <a:latin typeface="Myriad Pro" panose="020B0503030403020204" pitchFamily="34" charset="0"/>
                <a:cs typeface="Verdana"/>
              </a:rPr>
              <a:t> </a:t>
            </a:r>
            <a:r>
              <a:rPr lang="en-GB" sz="3000" spc="-70" dirty="0">
                <a:latin typeface="Myriad Pro" panose="020B0503030403020204" pitchFamily="34" charset="0"/>
                <a:cs typeface="Verdana"/>
              </a:rPr>
              <a:t>is</a:t>
            </a:r>
            <a:r>
              <a:rPr lang="en-GB" sz="3000" spc="-170" dirty="0">
                <a:latin typeface="Myriad Pro" panose="020B0503030403020204" pitchFamily="34" charset="0"/>
                <a:cs typeface="Verdana"/>
              </a:rPr>
              <a:t> </a:t>
            </a:r>
            <a:r>
              <a:rPr lang="en-GB" sz="3000" spc="-25" dirty="0">
                <a:latin typeface="Myriad Pro" panose="020B0503030403020204" pitchFamily="34" charset="0"/>
                <a:cs typeface="Verdana"/>
              </a:rPr>
              <a:t>the </a:t>
            </a:r>
            <a:r>
              <a:rPr lang="en-GB" sz="3000" spc="-110" dirty="0">
                <a:latin typeface="Myriad Pro" panose="020B0503030403020204" pitchFamily="34" charset="0"/>
                <a:cs typeface="Verdana"/>
              </a:rPr>
              <a:t>relationship</a:t>
            </a:r>
            <a:r>
              <a:rPr lang="en-GB" sz="3000" spc="-190" dirty="0">
                <a:latin typeface="Myriad Pro" panose="020B0503030403020204" pitchFamily="34" charset="0"/>
                <a:cs typeface="Verdana"/>
              </a:rPr>
              <a:t> </a:t>
            </a:r>
            <a:r>
              <a:rPr lang="en-GB" sz="3000" dirty="0">
                <a:latin typeface="Myriad Pro" panose="020B0503030403020204" pitchFamily="34" charset="0"/>
                <a:cs typeface="Verdana"/>
              </a:rPr>
              <a:t>we</a:t>
            </a:r>
            <a:r>
              <a:rPr lang="en-GB" sz="3000" spc="-185" dirty="0">
                <a:latin typeface="Myriad Pro" panose="020B0503030403020204" pitchFamily="34" charset="0"/>
                <a:cs typeface="Verdana"/>
              </a:rPr>
              <a:t> </a:t>
            </a:r>
            <a:r>
              <a:rPr lang="en-GB" sz="3000" spc="-114" dirty="0">
                <a:latin typeface="Myriad Pro" panose="020B0503030403020204" pitchFamily="34" charset="0"/>
                <a:cs typeface="Verdana"/>
              </a:rPr>
              <a:t>are</a:t>
            </a:r>
            <a:r>
              <a:rPr lang="en-GB" sz="3000" spc="-185" dirty="0">
                <a:latin typeface="Myriad Pro" panose="020B0503030403020204" pitchFamily="34" charset="0"/>
                <a:cs typeface="Verdana"/>
              </a:rPr>
              <a:t> </a:t>
            </a:r>
            <a:r>
              <a:rPr lang="en-GB" sz="3000" spc="-90" dirty="0">
                <a:latin typeface="Myriad Pro" panose="020B0503030403020204" pitchFamily="34" charset="0"/>
                <a:cs typeface="Verdana"/>
              </a:rPr>
              <a:t>actively</a:t>
            </a:r>
            <a:r>
              <a:rPr lang="en-GB" sz="3000" spc="-190" dirty="0">
                <a:latin typeface="Myriad Pro" panose="020B0503030403020204" pitchFamily="34" charset="0"/>
                <a:cs typeface="Verdana"/>
              </a:rPr>
              <a:t> </a:t>
            </a:r>
            <a:r>
              <a:rPr lang="en-GB" sz="3000" spc="-130" dirty="0">
                <a:latin typeface="Myriad Pro" panose="020B0503030403020204" pitchFamily="34" charset="0"/>
                <a:cs typeface="Verdana"/>
              </a:rPr>
              <a:t>cultivating</a:t>
            </a:r>
            <a:r>
              <a:rPr lang="en-GB" sz="3000" spc="-185" dirty="0">
                <a:latin typeface="Myriad Pro" panose="020B0503030403020204" pitchFamily="34" charset="0"/>
                <a:cs typeface="Verdana"/>
              </a:rPr>
              <a:t> </a:t>
            </a:r>
            <a:r>
              <a:rPr lang="en-GB" sz="3000" spc="-165" dirty="0">
                <a:latin typeface="Myriad Pro" panose="020B0503030403020204" pitchFamily="34" charset="0"/>
                <a:cs typeface="Verdana"/>
              </a:rPr>
              <a:t>with</a:t>
            </a:r>
            <a:r>
              <a:rPr lang="en-GB" sz="3000" spc="-185" dirty="0">
                <a:latin typeface="Myriad Pro" panose="020B0503030403020204" pitchFamily="34" charset="0"/>
                <a:cs typeface="Verdana"/>
              </a:rPr>
              <a:t> </a:t>
            </a:r>
            <a:r>
              <a:rPr lang="en-GB" sz="3000" spc="-10" dirty="0">
                <a:latin typeface="Myriad Pro" panose="020B0503030403020204" pitchFamily="34" charset="0"/>
                <a:cs typeface="Verdana"/>
              </a:rPr>
              <a:t>self.</a:t>
            </a:r>
            <a:endParaRPr lang="en-GB" sz="3000" dirty="0">
              <a:latin typeface="Myriad Pro" panose="020B0503030403020204" pitchFamily="34" charset="0"/>
              <a:cs typeface="Verdana"/>
            </a:endParaRPr>
          </a:p>
          <a:p>
            <a:pPr>
              <a:spcBef>
                <a:spcPts val="50"/>
              </a:spcBef>
            </a:pPr>
            <a:endParaRPr lang="en-GB" sz="3000" dirty="0">
              <a:latin typeface="Myriad Pro" panose="020B0503030403020204" pitchFamily="34" charset="0"/>
              <a:cs typeface="Verdana"/>
            </a:endParaRPr>
          </a:p>
          <a:p>
            <a:pPr marL="12700" marR="5080">
              <a:spcBef>
                <a:spcPts val="5"/>
              </a:spcBef>
            </a:pPr>
            <a:r>
              <a:rPr lang="en-GB" sz="3000" spc="50" dirty="0">
                <a:latin typeface="Myriad Pro" panose="020B0503030403020204" pitchFamily="34" charset="0"/>
                <a:cs typeface="Verdana"/>
              </a:rPr>
              <a:t>To</a:t>
            </a:r>
            <a:r>
              <a:rPr lang="en-GB" sz="3000" spc="-185" dirty="0">
                <a:latin typeface="Myriad Pro" panose="020B0503030403020204" pitchFamily="34" charset="0"/>
                <a:cs typeface="Verdana"/>
              </a:rPr>
              <a:t> </a:t>
            </a:r>
            <a:r>
              <a:rPr lang="en-GB" sz="3000" spc="-155" dirty="0">
                <a:latin typeface="Myriad Pro" panose="020B0503030403020204" pitchFamily="34" charset="0"/>
                <a:cs typeface="Verdana"/>
              </a:rPr>
              <a:t>nourish</a:t>
            </a:r>
            <a:r>
              <a:rPr lang="en-GB" sz="3000" spc="-180" dirty="0">
                <a:latin typeface="Myriad Pro" panose="020B0503030403020204" pitchFamily="34" charset="0"/>
                <a:cs typeface="Verdana"/>
              </a:rPr>
              <a:t> </a:t>
            </a:r>
            <a:r>
              <a:rPr lang="en-GB" sz="3000" spc="-100" dirty="0">
                <a:latin typeface="Myriad Pro" panose="020B0503030403020204" pitchFamily="34" charset="0"/>
                <a:cs typeface="Verdana"/>
              </a:rPr>
              <a:t>one's</a:t>
            </a:r>
            <a:r>
              <a:rPr lang="en-GB" sz="3000" spc="-180" dirty="0">
                <a:latin typeface="Myriad Pro" panose="020B0503030403020204" pitchFamily="34" charset="0"/>
                <a:cs typeface="Verdana"/>
              </a:rPr>
              <a:t> </a:t>
            </a:r>
            <a:r>
              <a:rPr lang="en-GB" sz="3000" spc="-110" dirty="0">
                <a:latin typeface="Myriad Pro" panose="020B0503030403020204" pitchFamily="34" charset="0"/>
                <a:cs typeface="Verdana"/>
              </a:rPr>
              <a:t>relationship</a:t>
            </a:r>
            <a:r>
              <a:rPr lang="en-GB" sz="3000" spc="-180" dirty="0">
                <a:latin typeface="Myriad Pro" panose="020B0503030403020204" pitchFamily="34" charset="0"/>
                <a:cs typeface="Verdana"/>
              </a:rPr>
              <a:t> </a:t>
            </a:r>
            <a:r>
              <a:rPr lang="en-GB" sz="3000" spc="-165" dirty="0">
                <a:latin typeface="Myriad Pro" panose="020B0503030403020204" pitchFamily="34" charset="0"/>
                <a:cs typeface="Verdana"/>
              </a:rPr>
              <a:t>with</a:t>
            </a:r>
            <a:r>
              <a:rPr lang="en-GB" sz="3000" spc="-185" dirty="0">
                <a:latin typeface="Myriad Pro" panose="020B0503030403020204" pitchFamily="34" charset="0"/>
                <a:cs typeface="Verdana"/>
              </a:rPr>
              <a:t> </a:t>
            </a:r>
            <a:r>
              <a:rPr lang="en-GB" sz="3000" dirty="0">
                <a:latin typeface="Myriad Pro" panose="020B0503030403020204" pitchFamily="34" charset="0"/>
                <a:cs typeface="Verdana"/>
              </a:rPr>
              <a:t>self</a:t>
            </a:r>
            <a:r>
              <a:rPr lang="en-GB" sz="3000" spc="-180" dirty="0">
                <a:latin typeface="Myriad Pro" panose="020B0503030403020204" pitchFamily="34" charset="0"/>
                <a:cs typeface="Verdana"/>
              </a:rPr>
              <a:t> </a:t>
            </a:r>
            <a:r>
              <a:rPr lang="en-GB" sz="3000" spc="-70" dirty="0">
                <a:latin typeface="Myriad Pro" panose="020B0503030403020204" pitchFamily="34" charset="0"/>
                <a:cs typeface="Verdana"/>
              </a:rPr>
              <a:t>is</a:t>
            </a:r>
            <a:r>
              <a:rPr lang="en-GB" sz="3000" spc="-180" dirty="0">
                <a:latin typeface="Myriad Pro" panose="020B0503030403020204" pitchFamily="34" charset="0"/>
                <a:cs typeface="Verdana"/>
              </a:rPr>
              <a:t> </a:t>
            </a:r>
            <a:r>
              <a:rPr lang="en-GB" sz="3000" spc="-55" dirty="0">
                <a:latin typeface="Myriad Pro" panose="020B0503030403020204" pitchFamily="34" charset="0"/>
                <a:cs typeface="Verdana"/>
              </a:rPr>
              <a:t>to</a:t>
            </a:r>
            <a:r>
              <a:rPr lang="en-GB" sz="3000" spc="-180" dirty="0">
                <a:latin typeface="Myriad Pro" panose="020B0503030403020204" pitchFamily="34" charset="0"/>
                <a:cs typeface="Verdana"/>
              </a:rPr>
              <a:t> </a:t>
            </a:r>
            <a:r>
              <a:rPr lang="en-GB" sz="3000" spc="-25" dirty="0">
                <a:latin typeface="Myriad Pro" panose="020B0503030403020204" pitchFamily="34" charset="0"/>
                <a:cs typeface="Verdana"/>
              </a:rPr>
              <a:t>not </a:t>
            </a:r>
            <a:r>
              <a:rPr lang="en-GB" sz="3000" spc="-100" dirty="0">
                <a:latin typeface="Myriad Pro" panose="020B0503030403020204" pitchFamily="34" charset="0"/>
                <a:cs typeface="Verdana"/>
              </a:rPr>
              <a:t>only</a:t>
            </a:r>
            <a:r>
              <a:rPr lang="en-GB" sz="3000" spc="-190" dirty="0">
                <a:latin typeface="Myriad Pro" panose="020B0503030403020204" pitchFamily="34" charset="0"/>
                <a:cs typeface="Verdana"/>
              </a:rPr>
              <a:t> </a:t>
            </a:r>
            <a:r>
              <a:rPr lang="en-GB" sz="3000" spc="-70" dirty="0">
                <a:latin typeface="Myriad Pro" panose="020B0503030403020204" pitchFamily="34" charset="0"/>
                <a:cs typeface="Verdana"/>
              </a:rPr>
              <a:t>steward</a:t>
            </a:r>
            <a:r>
              <a:rPr lang="en-GB" sz="3000" spc="-185" dirty="0">
                <a:latin typeface="Myriad Pro" panose="020B0503030403020204" pitchFamily="34" charset="0"/>
                <a:cs typeface="Verdana"/>
              </a:rPr>
              <a:t> </a:t>
            </a:r>
            <a:r>
              <a:rPr lang="en-GB" sz="3000" spc="-175" dirty="0">
                <a:latin typeface="Myriad Pro" panose="020B0503030403020204" pitchFamily="34" charset="0"/>
                <a:cs typeface="Verdana"/>
              </a:rPr>
              <a:t>inner</a:t>
            </a:r>
            <a:r>
              <a:rPr lang="en-GB" sz="3000" spc="-190" dirty="0">
                <a:latin typeface="Myriad Pro" panose="020B0503030403020204" pitchFamily="34" charset="0"/>
                <a:cs typeface="Verdana"/>
              </a:rPr>
              <a:t> </a:t>
            </a:r>
            <a:r>
              <a:rPr lang="en-GB" sz="3000" spc="-90" dirty="0">
                <a:latin typeface="Myriad Pro" panose="020B0503030403020204" pitchFamily="34" charset="0"/>
                <a:cs typeface="Verdana"/>
              </a:rPr>
              <a:t>wisdom,</a:t>
            </a:r>
            <a:r>
              <a:rPr lang="en-GB" sz="3000" spc="-185" dirty="0">
                <a:latin typeface="Myriad Pro" panose="020B0503030403020204" pitchFamily="34" charset="0"/>
                <a:cs typeface="Verdana"/>
              </a:rPr>
              <a:t> it </a:t>
            </a:r>
            <a:r>
              <a:rPr lang="en-GB" sz="3000" spc="-70" dirty="0">
                <a:latin typeface="Myriad Pro" panose="020B0503030403020204" pitchFamily="34" charset="0"/>
                <a:cs typeface="Verdana"/>
              </a:rPr>
              <a:t>is</a:t>
            </a:r>
            <a:r>
              <a:rPr lang="en-GB" sz="3000" spc="-190" dirty="0">
                <a:latin typeface="Myriad Pro" panose="020B0503030403020204" pitchFamily="34" charset="0"/>
                <a:cs typeface="Verdana"/>
              </a:rPr>
              <a:t> </a:t>
            </a:r>
            <a:r>
              <a:rPr lang="en-GB" sz="3000" spc="-55" dirty="0">
                <a:latin typeface="Myriad Pro" panose="020B0503030403020204" pitchFamily="34" charset="0"/>
                <a:cs typeface="Verdana"/>
              </a:rPr>
              <a:t>to</a:t>
            </a:r>
            <a:r>
              <a:rPr lang="en-GB" sz="3000" spc="-185" dirty="0">
                <a:latin typeface="Myriad Pro" panose="020B0503030403020204" pitchFamily="34" charset="0"/>
                <a:cs typeface="Verdana"/>
              </a:rPr>
              <a:t> </a:t>
            </a:r>
            <a:r>
              <a:rPr lang="en-GB" sz="3000" spc="-100" dirty="0">
                <a:latin typeface="Myriad Pro" panose="020B0503030403020204" pitchFamily="34" charset="0"/>
                <a:cs typeface="Verdana"/>
              </a:rPr>
              <a:t>build</a:t>
            </a:r>
            <a:r>
              <a:rPr lang="en-GB" sz="3000" spc="-185" dirty="0">
                <a:latin typeface="Myriad Pro" panose="020B0503030403020204" pitchFamily="34" charset="0"/>
                <a:cs typeface="Verdana"/>
              </a:rPr>
              <a:t> </a:t>
            </a:r>
            <a:r>
              <a:rPr lang="en-GB" sz="3000" spc="-10" dirty="0">
                <a:latin typeface="Myriad Pro" panose="020B0503030403020204" pitchFamily="34" charset="0"/>
                <a:cs typeface="Verdana"/>
              </a:rPr>
              <a:t>capacity </a:t>
            </a:r>
            <a:r>
              <a:rPr lang="en-GB" sz="3000" spc="-85" dirty="0">
                <a:latin typeface="Myriad Pro" panose="020B0503030403020204" pitchFamily="34" charset="0"/>
                <a:cs typeface="Verdana"/>
              </a:rPr>
              <a:t>for</a:t>
            </a:r>
            <a:r>
              <a:rPr lang="en-GB" sz="3000" spc="-180" dirty="0">
                <a:latin typeface="Myriad Pro" panose="020B0503030403020204" pitchFamily="34" charset="0"/>
                <a:cs typeface="Verdana"/>
              </a:rPr>
              <a:t> </a:t>
            </a:r>
            <a:r>
              <a:rPr lang="en-GB" sz="3000" spc="-70" dirty="0">
                <a:latin typeface="Myriad Pro" panose="020B0503030403020204" pitchFamily="34" charset="0"/>
                <a:cs typeface="Verdana"/>
              </a:rPr>
              <a:t>self-</a:t>
            </a:r>
            <a:r>
              <a:rPr lang="en-GB" sz="3000" spc="-114" dirty="0">
                <a:latin typeface="Myriad Pro" panose="020B0503030403020204" pitchFamily="34" charset="0"/>
                <a:cs typeface="Verdana"/>
              </a:rPr>
              <a:t>regulatory</a:t>
            </a:r>
            <a:r>
              <a:rPr lang="en-GB" sz="3000" spc="-175" dirty="0">
                <a:latin typeface="Myriad Pro" panose="020B0503030403020204" pitchFamily="34" charset="0"/>
                <a:cs typeface="Verdana"/>
              </a:rPr>
              <a:t> </a:t>
            </a:r>
            <a:r>
              <a:rPr lang="en-GB" sz="3000" spc="-125" dirty="0">
                <a:latin typeface="Myriad Pro" panose="020B0503030403020204" pitchFamily="34" charset="0"/>
                <a:cs typeface="Verdana"/>
              </a:rPr>
              <a:t>and</a:t>
            </a:r>
            <a:r>
              <a:rPr lang="en-GB" sz="3000" spc="-175" dirty="0">
                <a:latin typeface="Myriad Pro" panose="020B0503030403020204" pitchFamily="34" charset="0"/>
                <a:cs typeface="Verdana"/>
              </a:rPr>
              <a:t> </a:t>
            </a:r>
            <a:r>
              <a:rPr lang="en-GB" sz="3000" spc="-110" dirty="0">
                <a:latin typeface="Myriad Pro" panose="020B0503030403020204" pitchFamily="34" charset="0"/>
                <a:cs typeface="Verdana"/>
              </a:rPr>
              <a:t>restorative</a:t>
            </a:r>
            <a:r>
              <a:rPr lang="en-GB" sz="3000" spc="-175" dirty="0">
                <a:latin typeface="Myriad Pro" panose="020B0503030403020204" pitchFamily="34" charset="0"/>
                <a:cs typeface="Verdana"/>
              </a:rPr>
              <a:t> </a:t>
            </a:r>
            <a:r>
              <a:rPr lang="en-GB" sz="3000" spc="-30" dirty="0">
                <a:latin typeface="Myriad Pro" panose="020B0503030403020204" pitchFamily="34" charset="0"/>
                <a:cs typeface="Verdana"/>
              </a:rPr>
              <a:t>practices</a:t>
            </a:r>
            <a:r>
              <a:rPr lang="en-GB" sz="3000" spc="-175" dirty="0">
                <a:latin typeface="Myriad Pro" panose="020B0503030403020204" pitchFamily="34" charset="0"/>
                <a:cs typeface="Verdana"/>
              </a:rPr>
              <a:t> </a:t>
            </a:r>
            <a:r>
              <a:rPr lang="en-GB" sz="3000" spc="-25" dirty="0">
                <a:latin typeface="Myriad Pro" panose="020B0503030403020204" pitchFamily="34" charset="0"/>
                <a:cs typeface="Verdana"/>
              </a:rPr>
              <a:t>in </a:t>
            </a:r>
            <a:r>
              <a:rPr lang="en-GB" sz="3000" spc="-110" dirty="0">
                <a:latin typeface="Myriad Pro" panose="020B0503030403020204" pitchFamily="34" charset="0"/>
                <a:cs typeface="Verdana"/>
              </a:rPr>
              <a:t>times</a:t>
            </a:r>
            <a:r>
              <a:rPr lang="en-GB" sz="3000" spc="-185" dirty="0">
                <a:latin typeface="Myriad Pro" panose="020B0503030403020204" pitchFamily="34" charset="0"/>
                <a:cs typeface="Verdana"/>
              </a:rPr>
              <a:t> </a:t>
            </a:r>
            <a:r>
              <a:rPr lang="en-GB" sz="3000" dirty="0">
                <a:latin typeface="Myriad Pro" panose="020B0503030403020204" pitchFamily="34" charset="0"/>
                <a:cs typeface="Verdana"/>
              </a:rPr>
              <a:t>of</a:t>
            </a:r>
            <a:r>
              <a:rPr lang="en-GB" sz="3000" spc="-185" dirty="0">
                <a:latin typeface="Myriad Pro" panose="020B0503030403020204" pitchFamily="34" charset="0"/>
                <a:cs typeface="Verdana"/>
              </a:rPr>
              <a:t> </a:t>
            </a:r>
            <a:r>
              <a:rPr lang="en-GB" sz="3000" spc="-110" dirty="0">
                <a:latin typeface="Myriad Pro" panose="020B0503030403020204" pitchFamily="34" charset="0"/>
                <a:cs typeface="Verdana"/>
              </a:rPr>
              <a:t>relational</a:t>
            </a:r>
            <a:r>
              <a:rPr lang="en-GB" sz="3000" spc="-185" dirty="0">
                <a:latin typeface="Myriad Pro" panose="020B0503030403020204" pitchFamily="34" charset="0"/>
                <a:cs typeface="Verdana"/>
              </a:rPr>
              <a:t> </a:t>
            </a:r>
            <a:r>
              <a:rPr lang="en-GB" sz="3000" spc="-30" dirty="0">
                <a:latin typeface="Myriad Pro" panose="020B0503030403020204" pitchFamily="34" charset="0"/>
                <a:cs typeface="Verdana"/>
              </a:rPr>
              <a:t>conflict</a:t>
            </a:r>
            <a:r>
              <a:rPr lang="en-GB" sz="3000" spc="-185" dirty="0">
                <a:latin typeface="Myriad Pro" panose="020B0503030403020204" pitchFamily="34" charset="0"/>
                <a:cs typeface="Verdana"/>
              </a:rPr>
              <a:t> </a:t>
            </a:r>
            <a:r>
              <a:rPr lang="en-GB" sz="3000" spc="55" dirty="0">
                <a:latin typeface="Myriad Pro" panose="020B0503030403020204" pitchFamily="34" charset="0"/>
                <a:cs typeface="Verdana"/>
              </a:rPr>
              <a:t>so</a:t>
            </a:r>
            <a:r>
              <a:rPr lang="en-GB" sz="3000" spc="-185" dirty="0">
                <a:latin typeface="Myriad Pro" panose="020B0503030403020204" pitchFamily="34" charset="0"/>
                <a:cs typeface="Verdana"/>
              </a:rPr>
              <a:t> </a:t>
            </a:r>
            <a:r>
              <a:rPr lang="en-GB" sz="3000" spc="-175" dirty="0">
                <a:latin typeface="Myriad Pro" panose="020B0503030403020204" pitchFamily="34" charset="0"/>
                <a:cs typeface="Verdana"/>
              </a:rPr>
              <a:t>that</a:t>
            </a:r>
            <a:r>
              <a:rPr lang="en-GB" sz="3000" spc="-180" dirty="0">
                <a:latin typeface="Myriad Pro" panose="020B0503030403020204" pitchFamily="34" charset="0"/>
                <a:cs typeface="Verdana"/>
              </a:rPr>
              <a:t> </a:t>
            </a:r>
            <a:r>
              <a:rPr lang="en-GB" sz="3000" dirty="0">
                <a:latin typeface="Myriad Pro" panose="020B0503030403020204" pitchFamily="34" charset="0"/>
                <a:cs typeface="Verdana"/>
              </a:rPr>
              <a:t>we</a:t>
            </a:r>
            <a:r>
              <a:rPr lang="en-GB" sz="3000" spc="-185" dirty="0">
                <a:latin typeface="Myriad Pro" panose="020B0503030403020204" pitchFamily="34" charset="0"/>
                <a:cs typeface="Verdana"/>
              </a:rPr>
              <a:t> </a:t>
            </a:r>
            <a:r>
              <a:rPr lang="en-GB" sz="3000" dirty="0">
                <a:latin typeface="Myriad Pro" panose="020B0503030403020204" pitchFamily="34" charset="0"/>
                <a:cs typeface="Verdana"/>
              </a:rPr>
              <a:t>do</a:t>
            </a:r>
            <a:r>
              <a:rPr lang="en-GB" sz="3000" spc="-185" dirty="0">
                <a:latin typeface="Myriad Pro" panose="020B0503030403020204" pitchFamily="34" charset="0"/>
                <a:cs typeface="Verdana"/>
              </a:rPr>
              <a:t> </a:t>
            </a:r>
            <a:r>
              <a:rPr lang="en-GB" sz="3000" spc="-25" dirty="0">
                <a:latin typeface="Myriad Pro" panose="020B0503030403020204" pitchFamily="34" charset="0"/>
                <a:cs typeface="Verdana"/>
              </a:rPr>
              <a:t>not </a:t>
            </a:r>
            <a:r>
              <a:rPr lang="en-GB" sz="3000" spc="-80" dirty="0">
                <a:latin typeface="Myriad Pro" panose="020B0503030403020204" pitchFamily="34" charset="0"/>
                <a:cs typeface="Verdana"/>
              </a:rPr>
              <a:t>perpetuate</a:t>
            </a:r>
            <a:r>
              <a:rPr lang="en-GB" sz="3000" spc="-190" dirty="0">
                <a:latin typeface="Myriad Pro" panose="020B0503030403020204" pitchFamily="34" charset="0"/>
                <a:cs typeface="Verdana"/>
              </a:rPr>
              <a:t> </a:t>
            </a:r>
            <a:r>
              <a:rPr lang="en-GB" sz="3000" spc="-20" dirty="0">
                <a:latin typeface="Myriad Pro" panose="020B0503030403020204" pitchFamily="34" charset="0"/>
                <a:cs typeface="Verdana"/>
              </a:rPr>
              <a:t>harm.</a:t>
            </a:r>
            <a:endParaRPr lang="en-GB" sz="3000" dirty="0">
              <a:latin typeface="Myriad Pro" panose="020B0503030403020204" pitchFamily="34" charset="0"/>
              <a:cs typeface="Verdana"/>
            </a:endParaRPr>
          </a:p>
          <a:p>
            <a:pPr>
              <a:spcBef>
                <a:spcPts val="50"/>
              </a:spcBef>
            </a:pPr>
            <a:endParaRPr lang="en-GB" sz="3000" dirty="0">
              <a:latin typeface="Myriad Pro" panose="020B0503030403020204" pitchFamily="34" charset="0"/>
              <a:cs typeface="Verdana"/>
            </a:endParaRPr>
          </a:p>
          <a:p>
            <a:pPr marL="12700" marR="374650"/>
            <a:r>
              <a:rPr lang="en-GB" sz="3000" spc="-405" dirty="0">
                <a:latin typeface="Myriad Pro" panose="020B0503030403020204" pitchFamily="34" charset="0"/>
                <a:cs typeface="Verdana"/>
              </a:rPr>
              <a:t>In</a:t>
            </a:r>
            <a:r>
              <a:rPr lang="en-GB" sz="3000" spc="-190" dirty="0">
                <a:latin typeface="Myriad Pro" panose="020B0503030403020204" pitchFamily="34" charset="0"/>
                <a:cs typeface="Verdana"/>
              </a:rPr>
              <a:t> </a:t>
            </a:r>
            <a:r>
              <a:rPr lang="en-GB" sz="3000" spc="-120" dirty="0">
                <a:latin typeface="Myriad Pro" panose="020B0503030403020204" pitchFamily="34" charset="0"/>
                <a:cs typeface="Verdana"/>
              </a:rPr>
              <a:t>the</a:t>
            </a:r>
            <a:r>
              <a:rPr lang="en-GB" sz="3000" spc="-190" dirty="0">
                <a:latin typeface="Myriad Pro" panose="020B0503030403020204" pitchFamily="34" charset="0"/>
                <a:cs typeface="Verdana"/>
              </a:rPr>
              <a:t> </a:t>
            </a:r>
            <a:r>
              <a:rPr lang="en-GB" sz="3000" spc="-130" dirty="0">
                <a:latin typeface="Myriad Pro" panose="020B0503030403020204" pitchFamily="34" charset="0"/>
                <a:cs typeface="Verdana"/>
              </a:rPr>
              <a:t>next</a:t>
            </a:r>
            <a:r>
              <a:rPr lang="en-GB" sz="3000" spc="-185" dirty="0">
                <a:latin typeface="Myriad Pro" panose="020B0503030403020204" pitchFamily="34" charset="0"/>
                <a:cs typeface="Verdana"/>
              </a:rPr>
              <a:t> </a:t>
            </a:r>
            <a:r>
              <a:rPr lang="en-GB" sz="3000" spc="-25" dirty="0">
                <a:latin typeface="Myriad Pro" panose="020B0503030403020204" pitchFamily="34" charset="0"/>
                <a:cs typeface="Verdana"/>
              </a:rPr>
              <a:t>slide</a:t>
            </a:r>
            <a:r>
              <a:rPr lang="en-GB" sz="3000" spc="-190" dirty="0">
                <a:latin typeface="Myriad Pro" panose="020B0503030403020204" pitchFamily="34" charset="0"/>
                <a:cs typeface="Verdana"/>
              </a:rPr>
              <a:t> </a:t>
            </a:r>
            <a:r>
              <a:rPr lang="en-GB" sz="3000" spc="-114" dirty="0">
                <a:latin typeface="Myriad Pro" panose="020B0503030403020204" pitchFamily="34" charset="0"/>
                <a:cs typeface="Verdana"/>
              </a:rPr>
              <a:t>are</a:t>
            </a:r>
            <a:r>
              <a:rPr lang="en-GB" sz="3000" spc="-185" dirty="0">
                <a:latin typeface="Myriad Pro" panose="020B0503030403020204" pitchFamily="34" charset="0"/>
                <a:cs typeface="Verdana"/>
              </a:rPr>
              <a:t> </a:t>
            </a:r>
            <a:r>
              <a:rPr lang="en-GB" sz="3000" spc="-125" dirty="0">
                <a:latin typeface="Myriad Pro" panose="020B0503030403020204" pitchFamily="34" charset="0"/>
                <a:cs typeface="Verdana"/>
              </a:rPr>
              <a:t>guiding</a:t>
            </a:r>
            <a:r>
              <a:rPr lang="en-GB" sz="3000" spc="-190" dirty="0">
                <a:latin typeface="Myriad Pro" panose="020B0503030403020204" pitchFamily="34" charset="0"/>
                <a:cs typeface="Verdana"/>
              </a:rPr>
              <a:t> </a:t>
            </a:r>
            <a:r>
              <a:rPr lang="en-GB" sz="3000" spc="-90" dirty="0">
                <a:latin typeface="Myriad Pro" panose="020B0503030403020204" pitchFamily="34" charset="0"/>
                <a:cs typeface="Verdana"/>
              </a:rPr>
              <a:t>prompts</a:t>
            </a:r>
            <a:r>
              <a:rPr lang="en-GB" sz="3000" spc="-190" dirty="0">
                <a:latin typeface="Myriad Pro" panose="020B0503030403020204" pitchFamily="34" charset="0"/>
                <a:cs typeface="Verdana"/>
              </a:rPr>
              <a:t> </a:t>
            </a:r>
            <a:r>
              <a:rPr lang="en-GB" sz="3000" spc="-25" dirty="0">
                <a:latin typeface="Myriad Pro" panose="020B0503030403020204" pitchFamily="34" charset="0"/>
                <a:cs typeface="Verdana"/>
              </a:rPr>
              <a:t>and </a:t>
            </a:r>
            <a:r>
              <a:rPr lang="en-GB" sz="3000" spc="-20" dirty="0">
                <a:latin typeface="Myriad Pro" panose="020B0503030403020204" pitchFamily="34" charset="0"/>
                <a:cs typeface="Verdana"/>
              </a:rPr>
              <a:t>exercises</a:t>
            </a:r>
            <a:r>
              <a:rPr lang="en-GB" sz="3000" spc="-170" dirty="0">
                <a:latin typeface="Myriad Pro" panose="020B0503030403020204" pitchFamily="34" charset="0"/>
                <a:cs typeface="Verdana"/>
              </a:rPr>
              <a:t> </a:t>
            </a:r>
            <a:r>
              <a:rPr lang="en-GB" sz="3000" spc="-100" dirty="0">
                <a:latin typeface="Myriad Pro" panose="020B0503030403020204" pitchFamily="34" charset="0"/>
                <a:cs typeface="Verdana"/>
              </a:rPr>
              <a:t>intended</a:t>
            </a:r>
            <a:r>
              <a:rPr lang="en-GB" sz="3000" spc="-170" dirty="0">
                <a:latin typeface="Myriad Pro" panose="020B0503030403020204" pitchFamily="34" charset="0"/>
                <a:cs typeface="Verdana"/>
              </a:rPr>
              <a:t> </a:t>
            </a:r>
            <a:r>
              <a:rPr lang="en-GB" sz="3000" spc="-55" dirty="0">
                <a:latin typeface="Myriad Pro" panose="020B0503030403020204" pitchFamily="34" charset="0"/>
                <a:cs typeface="Verdana"/>
              </a:rPr>
              <a:t>to</a:t>
            </a:r>
            <a:r>
              <a:rPr lang="en-GB" sz="3000" spc="-165" dirty="0">
                <a:latin typeface="Myriad Pro" panose="020B0503030403020204" pitchFamily="34" charset="0"/>
                <a:cs typeface="Verdana"/>
              </a:rPr>
              <a:t> </a:t>
            </a:r>
            <a:r>
              <a:rPr lang="en-GB" sz="3000" spc="-80" dirty="0">
                <a:latin typeface="Myriad Pro" panose="020B0503030403020204" pitchFamily="34" charset="0"/>
                <a:cs typeface="Verdana"/>
              </a:rPr>
              <a:t>generate</a:t>
            </a:r>
            <a:r>
              <a:rPr lang="en-GB" sz="3000" spc="-170" dirty="0">
                <a:latin typeface="Myriad Pro" panose="020B0503030403020204" pitchFamily="34" charset="0"/>
                <a:cs typeface="Verdana"/>
              </a:rPr>
              <a:t> </a:t>
            </a:r>
            <a:r>
              <a:rPr lang="en-GB" sz="3000" spc="-70" dirty="0">
                <a:latin typeface="Myriad Pro" panose="020B0503030403020204" pitchFamily="34" charset="0"/>
                <a:cs typeface="Verdana"/>
              </a:rPr>
              <a:t>self-</a:t>
            </a:r>
            <a:r>
              <a:rPr lang="en-GB" sz="3000" spc="-75" dirty="0">
                <a:latin typeface="Myriad Pro" panose="020B0503030403020204" pitchFamily="34" charset="0"/>
                <a:cs typeface="Verdana"/>
              </a:rPr>
              <a:t>regulation </a:t>
            </a:r>
            <a:r>
              <a:rPr lang="en-GB" sz="3000" spc="-125" dirty="0">
                <a:latin typeface="Myriad Pro" panose="020B0503030403020204" pitchFamily="34" charset="0"/>
                <a:cs typeface="Verdana"/>
              </a:rPr>
              <a:t>and</a:t>
            </a:r>
            <a:r>
              <a:rPr lang="en-GB" sz="3000" spc="-185" dirty="0">
                <a:latin typeface="Myriad Pro" panose="020B0503030403020204" pitchFamily="34" charset="0"/>
                <a:cs typeface="Verdana"/>
              </a:rPr>
              <a:t> </a:t>
            </a:r>
            <a:r>
              <a:rPr lang="en-GB" sz="3000" spc="-70" dirty="0">
                <a:latin typeface="Myriad Pro" panose="020B0503030403020204" pitchFamily="34" charset="0"/>
                <a:cs typeface="Verdana"/>
              </a:rPr>
              <a:t>self-</a:t>
            </a:r>
            <a:r>
              <a:rPr lang="en-GB" sz="3000" spc="-125" dirty="0">
                <a:latin typeface="Myriad Pro" panose="020B0503030403020204" pitchFamily="34" charset="0"/>
                <a:cs typeface="Verdana"/>
              </a:rPr>
              <a:t>reflexivity</a:t>
            </a:r>
            <a:r>
              <a:rPr lang="en-GB" sz="3000" spc="-185" dirty="0">
                <a:latin typeface="Myriad Pro" panose="020B0503030403020204" pitchFamily="34" charset="0"/>
                <a:cs typeface="Verdana"/>
              </a:rPr>
              <a:t> </a:t>
            </a:r>
            <a:r>
              <a:rPr lang="en-GB" sz="3000" spc="-220" dirty="0">
                <a:latin typeface="Myriad Pro" panose="020B0503030403020204" pitchFamily="34" charset="0"/>
                <a:cs typeface="Verdana"/>
              </a:rPr>
              <a:t>in</a:t>
            </a:r>
            <a:r>
              <a:rPr lang="en-GB" sz="3000" spc="-185" dirty="0">
                <a:latin typeface="Myriad Pro" panose="020B0503030403020204" pitchFamily="34" charset="0"/>
                <a:cs typeface="Verdana"/>
              </a:rPr>
              <a:t> </a:t>
            </a:r>
            <a:r>
              <a:rPr lang="en-GB" sz="3000" spc="-110" dirty="0">
                <a:latin typeface="Myriad Pro" panose="020B0503030403020204" pitchFamily="34" charset="0"/>
                <a:cs typeface="Verdana"/>
              </a:rPr>
              <a:t>times</a:t>
            </a:r>
            <a:r>
              <a:rPr lang="en-GB" sz="3000" spc="-185" dirty="0">
                <a:latin typeface="Myriad Pro" panose="020B0503030403020204" pitchFamily="34" charset="0"/>
                <a:cs typeface="Verdana"/>
              </a:rPr>
              <a:t> </a:t>
            </a:r>
            <a:r>
              <a:rPr lang="en-GB" sz="3000" dirty="0">
                <a:latin typeface="Myriad Pro" panose="020B0503030403020204" pitchFamily="34" charset="0"/>
                <a:cs typeface="Verdana"/>
              </a:rPr>
              <a:t>of</a:t>
            </a:r>
            <a:r>
              <a:rPr lang="en-GB" sz="3000" spc="-180" dirty="0">
                <a:latin typeface="Myriad Pro" panose="020B0503030403020204" pitchFamily="34" charset="0"/>
                <a:cs typeface="Verdana"/>
              </a:rPr>
              <a:t> </a:t>
            </a:r>
            <a:r>
              <a:rPr lang="en-GB" sz="3000" spc="-10" dirty="0">
                <a:latin typeface="Myriad Pro" panose="020B0503030403020204" pitchFamily="34" charset="0"/>
                <a:cs typeface="Verdana"/>
              </a:rPr>
              <a:t>interpersonal conflict.</a:t>
            </a:r>
            <a:endParaRPr lang="en-GB" sz="3000" dirty="0">
              <a:latin typeface="Myriad Pro" panose="020B0503030403020204" pitchFamily="34" charset="0"/>
              <a:cs typeface="Verdana"/>
            </a:endParaRPr>
          </a:p>
        </p:txBody>
      </p:sp>
      <p:pic>
        <p:nvPicPr>
          <p:cNvPr id="4" name="Picture 3" descr="A graphic illustration with a meandering blue line stroked in blue moving in between hexagons of various sizes that are filled or stroked with purple, orange, green, yellow, black, and blue. ">
            <a:extLst>
              <a:ext uri="{FF2B5EF4-FFF2-40B4-BE49-F238E27FC236}">
                <a16:creationId xmlns:a16="http://schemas.microsoft.com/office/drawing/2014/main" id="{B466A974-7126-B49F-C417-97681FD72218}"/>
              </a:ext>
            </a:extLst>
          </p:cNvPr>
          <p:cNvPicPr>
            <a:picLocks noChangeAspect="1"/>
          </p:cNvPicPr>
          <p:nvPr/>
        </p:nvPicPr>
        <p:blipFill rotWithShape="1">
          <a:blip r:embed="rId2">
            <a:extLst>
              <a:ext uri="{28A0092B-C50C-407E-A947-70E740481C1C}">
                <a14:useLocalDpi xmlns:a14="http://schemas.microsoft.com/office/drawing/2010/main" val="0"/>
              </a:ext>
            </a:extLst>
          </a:blip>
          <a:srcRect l="17939" r="15926"/>
          <a:stretch/>
        </p:blipFill>
        <p:spPr>
          <a:xfrm>
            <a:off x="11484610" y="0"/>
            <a:ext cx="6803390" cy="10287000"/>
          </a:xfrm>
          <a:prstGeom prst="rect">
            <a:avLst/>
          </a:prstGeom>
        </p:spPr>
      </p:pic>
    </p:spTree>
    <p:extLst>
      <p:ext uri="{BB962C8B-B14F-4D97-AF65-F5344CB8AC3E}">
        <p14:creationId xmlns:p14="http://schemas.microsoft.com/office/powerpoint/2010/main" val="255904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chemeClr val="bg1"/>
          </a:solidFill>
        </p:spPr>
        <p:txBody>
          <a:bodyPr wrap="square" lIns="0" tIns="0" rIns="0" bIns="0" rtlCol="0"/>
          <a:lstStyle/>
          <a:p>
            <a:endParaRPr/>
          </a:p>
        </p:txBody>
      </p:sp>
      <p:sp>
        <p:nvSpPr>
          <p:cNvPr id="6" name="object 6"/>
          <p:cNvSpPr txBox="1"/>
          <p:nvPr/>
        </p:nvSpPr>
        <p:spPr>
          <a:xfrm>
            <a:off x="1447800" y="1943100"/>
            <a:ext cx="15163800" cy="5142498"/>
          </a:xfrm>
          <a:prstGeom prst="rect">
            <a:avLst/>
          </a:prstGeom>
        </p:spPr>
        <p:txBody>
          <a:bodyPr vert="horz" wrap="square" lIns="0" tIns="12700" rIns="0" bIns="0" rtlCol="0">
            <a:spAutoFit/>
          </a:bodyPr>
          <a:lstStyle/>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What are my values around giving and receiving both care and support?</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How can I make my evolving boundaries and capacities known to myself?</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What are my values around communication?</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What small actions affirm my connections with others? </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What are my grounding techniques?</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In what areas am I actively healing my relationship to self?</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How would I describe my ideal environment for meaningful collaboration with others?</a:t>
            </a:r>
          </a:p>
        </p:txBody>
      </p:sp>
      <p:sp>
        <p:nvSpPr>
          <p:cNvPr id="7" name="object 7"/>
          <p:cNvSpPr txBox="1">
            <a:spLocks noGrp="1"/>
          </p:cNvSpPr>
          <p:nvPr>
            <p:ph type="title"/>
          </p:nvPr>
        </p:nvSpPr>
        <p:spPr>
          <a:xfrm>
            <a:off x="4714240" y="1102050"/>
            <a:ext cx="8859520" cy="688650"/>
          </a:xfrm>
          <a:prstGeom prst="rect">
            <a:avLst/>
          </a:prstGeom>
        </p:spPr>
        <p:txBody>
          <a:bodyPr vert="horz" wrap="square" lIns="0" tIns="11430" rIns="0" bIns="0" rtlCol="0">
            <a:spAutoFit/>
          </a:bodyPr>
          <a:lstStyle/>
          <a:p>
            <a:pPr marL="12700" algn="ctr">
              <a:lnSpc>
                <a:spcPct val="100000"/>
              </a:lnSpc>
              <a:spcBef>
                <a:spcPts val="90"/>
              </a:spcBef>
            </a:pPr>
            <a:r>
              <a:rPr lang="en-CA" sz="4400" spc="-80" dirty="0">
                <a:solidFill>
                  <a:srgbClr val="B24E7B"/>
                </a:solidFill>
                <a:latin typeface="Myriad Pro" panose="020B0503030403020204" pitchFamily="34" charset="0"/>
                <a:cs typeface="Verdana"/>
              </a:rPr>
              <a:t>Guiding prompts for self awareness</a:t>
            </a:r>
            <a:endParaRPr sz="4400" dirty="0">
              <a:solidFill>
                <a:srgbClr val="B24E7B"/>
              </a:solidFill>
              <a:latin typeface="Myriad Pro" panose="020B0503030403020204" pitchFamily="34" charset="0"/>
              <a:cs typeface="Verdana"/>
            </a:endParaRPr>
          </a:p>
        </p:txBody>
      </p:sp>
    </p:spTree>
    <p:extLst>
      <p:ext uri="{BB962C8B-B14F-4D97-AF65-F5344CB8AC3E}">
        <p14:creationId xmlns:p14="http://schemas.microsoft.com/office/powerpoint/2010/main" val="411876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54"/>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chemeClr val="bg1"/>
          </a:solidFill>
        </p:spPr>
        <p:txBody>
          <a:bodyPr wrap="square" lIns="0" tIns="0" rIns="0" bIns="0" rtlCol="0"/>
          <a:lstStyle/>
          <a:p>
            <a:endParaRPr/>
          </a:p>
        </p:txBody>
      </p:sp>
      <p:sp>
        <p:nvSpPr>
          <p:cNvPr id="6" name="object 6"/>
          <p:cNvSpPr txBox="1"/>
          <p:nvPr/>
        </p:nvSpPr>
        <p:spPr>
          <a:xfrm>
            <a:off x="1447800" y="1943100"/>
            <a:ext cx="15621000" cy="5116850"/>
          </a:xfrm>
          <a:prstGeom prst="rect">
            <a:avLst/>
          </a:prstGeom>
        </p:spPr>
        <p:txBody>
          <a:bodyPr vert="horz" wrap="square" lIns="0" tIns="12700" rIns="0" bIns="0" rtlCol="0">
            <a:spAutoFit/>
          </a:bodyPr>
          <a:lstStyle/>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What does receiving care in times of interpersonal conflict look like for me?</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What does providing care in times of interpersonal conflict look like for me?</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When conflict emerges, what are the self-regulation practices that help me ground my body and spirit?</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What practices remind me to see my experience within a bigger picture of history and relationships?</a:t>
            </a:r>
          </a:p>
          <a:p>
            <a:pPr marL="1109345" marR="636905" indent="-571500">
              <a:lnSpc>
                <a:spcPct val="114900"/>
              </a:lnSpc>
              <a:spcBef>
                <a:spcPts val="100"/>
              </a:spcBef>
              <a:buFont typeface="Arial" panose="020B0604020202020204" pitchFamily="34" charset="0"/>
              <a:buChar char="•"/>
            </a:pPr>
            <a:r>
              <a:rPr lang="en-GB" sz="3600" spc="-75" dirty="0">
                <a:latin typeface="Myriad Pro" panose="020B0503030403020204" pitchFamily="34" charset="0"/>
                <a:cs typeface="Verdana"/>
              </a:rPr>
              <a:t>When I experience a harm and/or a trigger, what would I like for others to be aware of regarding my coping and/or self-regulation processes?</a:t>
            </a:r>
          </a:p>
        </p:txBody>
      </p:sp>
      <p:sp>
        <p:nvSpPr>
          <p:cNvPr id="7" name="object 7"/>
          <p:cNvSpPr txBox="1">
            <a:spLocks noGrp="1"/>
          </p:cNvSpPr>
          <p:nvPr>
            <p:ph type="title"/>
          </p:nvPr>
        </p:nvSpPr>
        <p:spPr>
          <a:xfrm>
            <a:off x="4714240" y="1102050"/>
            <a:ext cx="8859520" cy="688650"/>
          </a:xfrm>
          <a:prstGeom prst="rect">
            <a:avLst/>
          </a:prstGeom>
        </p:spPr>
        <p:txBody>
          <a:bodyPr vert="horz" wrap="square" lIns="0" tIns="11430" rIns="0" bIns="0" rtlCol="0">
            <a:spAutoFit/>
          </a:bodyPr>
          <a:lstStyle/>
          <a:p>
            <a:pPr marL="12700" algn="ctr">
              <a:lnSpc>
                <a:spcPct val="100000"/>
              </a:lnSpc>
              <a:spcBef>
                <a:spcPts val="90"/>
              </a:spcBef>
            </a:pPr>
            <a:r>
              <a:rPr lang="en-CA" sz="4400" spc="-80" dirty="0">
                <a:solidFill>
                  <a:srgbClr val="B24E7B"/>
                </a:solidFill>
                <a:latin typeface="Myriad Pro" panose="020B0503030403020204" pitchFamily="34" charset="0"/>
                <a:cs typeface="Verdana"/>
              </a:rPr>
              <a:t>Guiding prompts for self awareness</a:t>
            </a:r>
            <a:endParaRPr sz="4400" dirty="0">
              <a:solidFill>
                <a:srgbClr val="B24E7B"/>
              </a:solidFill>
              <a:latin typeface="Myriad Pro" panose="020B0503030403020204" pitchFamily="34" charset="0"/>
              <a:cs typeface="Verdana"/>
            </a:endParaRPr>
          </a:p>
        </p:txBody>
      </p:sp>
    </p:spTree>
    <p:extLst>
      <p:ext uri="{BB962C8B-B14F-4D97-AF65-F5344CB8AC3E}">
        <p14:creationId xmlns:p14="http://schemas.microsoft.com/office/powerpoint/2010/main" val="46626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3F4EF"/>
          </a:solidFill>
        </p:spPr>
        <p:txBody>
          <a:bodyPr wrap="square" lIns="0" tIns="0" rIns="0" bIns="0" rtlCol="0"/>
          <a:lstStyle/>
          <a:p>
            <a:endParaRPr/>
          </a:p>
        </p:txBody>
      </p:sp>
      <p:sp>
        <p:nvSpPr>
          <p:cNvPr id="6" name="object 6"/>
          <p:cNvSpPr txBox="1"/>
          <p:nvPr/>
        </p:nvSpPr>
        <p:spPr>
          <a:xfrm>
            <a:off x="2667000" y="1790700"/>
            <a:ext cx="13943330" cy="6401624"/>
          </a:xfrm>
          <a:prstGeom prst="rect">
            <a:avLst/>
          </a:prstGeom>
        </p:spPr>
        <p:txBody>
          <a:bodyPr vert="horz" wrap="square" lIns="0" tIns="12700" rIns="0" bIns="0" rtlCol="0">
            <a:spAutoFit/>
          </a:bodyPr>
          <a:lstStyle/>
          <a:p>
            <a:pPr marL="582930" marR="5080" indent="-571500" algn="l">
              <a:lnSpc>
                <a:spcPct val="116300"/>
              </a:lnSpc>
              <a:spcBef>
                <a:spcPts val="100"/>
              </a:spcBef>
              <a:buFont typeface="Arial" panose="020B0604020202020204" pitchFamily="34" charset="0"/>
              <a:buChar char="•"/>
            </a:pPr>
            <a:r>
              <a:rPr lang="en-GB" sz="3600" dirty="0">
                <a:latin typeface="Myriad Pro" panose="020B0503030403020204" pitchFamily="34" charset="0"/>
                <a:cs typeface="Verdana"/>
              </a:rPr>
              <a:t>When conflict arises, what practices allow me to shift from a state of reaction into a state of responsiveness? Feel free to work with reflection questions from previous slides.</a:t>
            </a:r>
          </a:p>
          <a:p>
            <a:pPr marL="582930" marR="5080" indent="-571500" algn="l">
              <a:lnSpc>
                <a:spcPct val="116300"/>
              </a:lnSpc>
              <a:spcBef>
                <a:spcPts val="100"/>
              </a:spcBef>
              <a:buFont typeface="Arial" panose="020B0604020202020204" pitchFamily="34" charset="0"/>
              <a:buChar char="•"/>
            </a:pPr>
            <a:r>
              <a:rPr lang="en-GB" sz="3600" dirty="0">
                <a:latin typeface="Myriad Pro" panose="020B0503030403020204" pitchFamily="34" charset="0"/>
                <a:cs typeface="Verdana"/>
              </a:rPr>
              <a:t>Reflect on a recent conflict you were part of, and if you were able to be a fairy godmother to yourself in retrospect.  What tools would you have offered yourself? What practices would you invite yourself into? Alternatively, what were you proud of practicing that you would like to affirm?</a:t>
            </a:r>
          </a:p>
          <a:p>
            <a:pPr marL="582930" marR="5080" indent="-571500" algn="l">
              <a:lnSpc>
                <a:spcPct val="116300"/>
              </a:lnSpc>
              <a:spcBef>
                <a:spcPts val="100"/>
              </a:spcBef>
              <a:buFont typeface="Arial" panose="020B0604020202020204" pitchFamily="34" charset="0"/>
              <a:buChar char="•"/>
            </a:pPr>
            <a:endParaRPr lang="en-GB" sz="3600" dirty="0">
              <a:latin typeface="Myriad Pro" panose="020B0503030403020204" pitchFamily="34" charset="0"/>
              <a:cs typeface="Verdana"/>
            </a:endParaRPr>
          </a:p>
          <a:p>
            <a:pPr marL="582930" marR="5080" indent="-571500" algn="l">
              <a:spcBef>
                <a:spcPts val="100"/>
              </a:spcBef>
              <a:buFont typeface="Arial" panose="020B0604020202020204" pitchFamily="34" charset="0"/>
              <a:buChar char="•"/>
            </a:pPr>
            <a:endParaRPr lang="en-GB" sz="3600" dirty="0">
              <a:latin typeface="Myriad Pro" panose="020B0503030403020204" pitchFamily="34" charset="0"/>
              <a:cs typeface="Verdana"/>
            </a:endParaRPr>
          </a:p>
        </p:txBody>
      </p:sp>
      <p:sp>
        <p:nvSpPr>
          <p:cNvPr id="7" name="object 7"/>
          <p:cNvSpPr txBox="1">
            <a:spLocks noGrp="1"/>
          </p:cNvSpPr>
          <p:nvPr>
            <p:ph type="title"/>
          </p:nvPr>
        </p:nvSpPr>
        <p:spPr>
          <a:xfrm>
            <a:off x="6761480" y="1055883"/>
            <a:ext cx="4765040" cy="688650"/>
          </a:xfrm>
          <a:prstGeom prst="rect">
            <a:avLst/>
          </a:prstGeom>
        </p:spPr>
        <p:txBody>
          <a:bodyPr vert="horz" wrap="square" lIns="0" tIns="11430" rIns="0" bIns="0" rtlCol="0">
            <a:spAutoFit/>
          </a:bodyPr>
          <a:lstStyle/>
          <a:p>
            <a:pPr marL="12700" algn="ctr">
              <a:lnSpc>
                <a:spcPct val="100000"/>
              </a:lnSpc>
              <a:spcBef>
                <a:spcPts val="90"/>
              </a:spcBef>
            </a:pPr>
            <a:r>
              <a:rPr sz="4400" spc="-80" dirty="0">
                <a:solidFill>
                  <a:srgbClr val="B24E7B"/>
                </a:solidFill>
                <a:latin typeface="Myriad Pro" panose="020B0503030403020204" pitchFamily="34" charset="0"/>
                <a:cs typeface="Verdana"/>
              </a:rPr>
              <a:t>Activity</a:t>
            </a:r>
            <a:r>
              <a:rPr sz="4400" spc="-405" dirty="0">
                <a:solidFill>
                  <a:srgbClr val="B24E7B"/>
                </a:solidFill>
                <a:latin typeface="Myriad Pro" panose="020B0503030403020204" pitchFamily="34" charset="0"/>
                <a:cs typeface="Verdana"/>
              </a:rPr>
              <a:t> </a:t>
            </a:r>
            <a:r>
              <a:rPr sz="4400" spc="-155" dirty="0">
                <a:solidFill>
                  <a:srgbClr val="B24E7B"/>
                </a:solidFill>
                <a:latin typeface="Myriad Pro" panose="020B0503030403020204" pitchFamily="34" charset="0"/>
                <a:cs typeface="Verdana"/>
              </a:rPr>
              <a:t>ideas</a:t>
            </a:r>
            <a:endParaRPr sz="4400" dirty="0">
              <a:solidFill>
                <a:srgbClr val="B24E7B"/>
              </a:solidFill>
              <a:latin typeface="Myriad Pro" panose="020B0503030403020204" pitchFamily="34" charset="0"/>
              <a:cs typeface="Verdana"/>
            </a:endParaRPr>
          </a:p>
        </p:txBody>
      </p:sp>
    </p:spTree>
    <p:extLst>
      <p:ext uri="{BB962C8B-B14F-4D97-AF65-F5344CB8AC3E}">
        <p14:creationId xmlns:p14="http://schemas.microsoft.com/office/powerpoint/2010/main" val="117416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0"/>
              </a:ext>
            </a:extLst>
          </p:cNvPr>
          <p:cNvSpPr/>
          <p:nvPr/>
        </p:nvSpPr>
        <p:spPr>
          <a:xfrm>
            <a:off x="0" y="15354"/>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chemeClr val="bg1"/>
          </a:solidFill>
        </p:spPr>
        <p:txBody>
          <a:bodyPr wrap="square" lIns="0" tIns="0" rIns="0" bIns="0" rtlCol="0"/>
          <a:lstStyle/>
          <a:p>
            <a:endParaRPr dirty="0"/>
          </a:p>
        </p:txBody>
      </p:sp>
      <p:sp>
        <p:nvSpPr>
          <p:cNvPr id="6" name="object 6"/>
          <p:cNvSpPr txBox="1"/>
          <p:nvPr/>
        </p:nvSpPr>
        <p:spPr>
          <a:xfrm>
            <a:off x="2971800" y="2247900"/>
            <a:ext cx="12344400" cy="1674817"/>
          </a:xfrm>
          <a:prstGeom prst="rect">
            <a:avLst/>
          </a:prstGeom>
        </p:spPr>
        <p:txBody>
          <a:bodyPr vert="horz" wrap="square" lIns="0" tIns="12700" rIns="0" bIns="0" rtlCol="0">
            <a:spAutoFit/>
          </a:bodyPr>
          <a:lstStyle/>
          <a:p>
            <a:pPr marL="12065" marR="5080" algn="l">
              <a:spcBef>
                <a:spcPts val="95"/>
              </a:spcBef>
            </a:pPr>
            <a:r>
              <a:rPr lang="en-GB" sz="2700" dirty="0">
                <a:solidFill>
                  <a:schemeClr val="tx1"/>
                </a:solidFill>
                <a:latin typeface="Open Sans" panose="020B0606030504020204" pitchFamily="34" charset="0"/>
                <a:ea typeface="Open Sans" panose="020B0606030504020204" pitchFamily="34" charset="0"/>
                <a:cs typeface="Open Sans" panose="020B0606030504020204" pitchFamily="34" charset="0"/>
              </a:rPr>
              <a:t>"Showing up for collective dreaming means we must embrace a culture of learning that sees the values in different strategies, resources, and tools that each of us bring to the table. As those in the disability justice movement have taught us, [this] work insists that none of us are left behind."</a:t>
            </a:r>
          </a:p>
        </p:txBody>
      </p:sp>
      <p:sp>
        <p:nvSpPr>
          <p:cNvPr id="7" name="object 7"/>
          <p:cNvSpPr txBox="1">
            <a:spLocks noGrp="1"/>
          </p:cNvSpPr>
          <p:nvPr>
            <p:ph type="title"/>
          </p:nvPr>
        </p:nvSpPr>
        <p:spPr>
          <a:xfrm>
            <a:off x="2057400" y="1104900"/>
            <a:ext cx="8859520" cy="688650"/>
          </a:xfrm>
          <a:prstGeom prst="rect">
            <a:avLst/>
          </a:prstGeom>
        </p:spPr>
        <p:txBody>
          <a:bodyPr vert="horz" wrap="square" lIns="0" tIns="11430" rIns="0" bIns="0" rtlCol="0">
            <a:spAutoFit/>
          </a:bodyPr>
          <a:lstStyle/>
          <a:p>
            <a:pPr marL="12700" algn="l">
              <a:lnSpc>
                <a:spcPct val="100000"/>
              </a:lnSpc>
              <a:spcBef>
                <a:spcPts val="90"/>
              </a:spcBef>
            </a:pPr>
            <a:r>
              <a:rPr lang="en-CA" sz="4400" spc="-80" dirty="0">
                <a:solidFill>
                  <a:srgbClr val="B24E7B"/>
                </a:solidFill>
                <a:latin typeface="Myriad Pro" panose="020B0503030403020204" pitchFamily="34" charset="0"/>
                <a:cs typeface="Verdana"/>
              </a:rPr>
              <a:t>Collective care</a:t>
            </a:r>
            <a:endParaRPr sz="4400" dirty="0">
              <a:solidFill>
                <a:srgbClr val="B24E7B"/>
              </a:solidFill>
              <a:latin typeface="Myriad Pro" panose="020B0503030403020204" pitchFamily="34" charset="0"/>
              <a:cs typeface="Verdana"/>
            </a:endParaRPr>
          </a:p>
        </p:txBody>
      </p:sp>
      <p:sp>
        <p:nvSpPr>
          <p:cNvPr id="4" name="TextBox 3">
            <a:extLst>
              <a:ext uri="{FF2B5EF4-FFF2-40B4-BE49-F238E27FC236}">
                <a16:creationId xmlns:a16="http://schemas.microsoft.com/office/drawing/2014/main" id="{A5EB95F4-F63E-1214-EE6C-E2D83D41B78D}"/>
              </a:ext>
            </a:extLst>
          </p:cNvPr>
          <p:cNvSpPr txBox="1"/>
          <p:nvPr/>
        </p:nvSpPr>
        <p:spPr>
          <a:xfrm>
            <a:off x="2971800" y="4026096"/>
            <a:ext cx="9144000" cy="461665"/>
          </a:xfrm>
          <a:prstGeom prst="rect">
            <a:avLst/>
          </a:prstGeom>
          <a:noFill/>
        </p:spPr>
        <p:txBody>
          <a:bodyPr wrap="square">
            <a:spAutoFit/>
          </a:bodyPr>
          <a:lstStyle/>
          <a:p>
            <a:pPr marR="78105" algn="l">
              <a:lnSpc>
                <a:spcPct val="100000"/>
              </a:lnSpc>
            </a:pPr>
            <a:r>
              <a:rPr lang="en-GB" sz="2400" spc="-75" dirty="0">
                <a:solidFill>
                  <a:schemeClr val="tx1"/>
                </a:solidFill>
                <a:latin typeface="Arial" panose="020B0604020202020204" pitchFamily="34" charset="0"/>
                <a:cs typeface="Arial" panose="020B0604020202020204" pitchFamily="34" charset="0"/>
              </a:rPr>
              <a:t>Annika</a:t>
            </a:r>
            <a:r>
              <a:rPr lang="en-GB" sz="2400" spc="5" dirty="0">
                <a:solidFill>
                  <a:schemeClr val="tx1"/>
                </a:solidFill>
                <a:latin typeface="Arial" panose="020B0604020202020204" pitchFamily="34" charset="0"/>
                <a:cs typeface="Arial" panose="020B0604020202020204" pitchFamily="34" charset="0"/>
              </a:rPr>
              <a:t> </a:t>
            </a:r>
            <a:r>
              <a:rPr lang="en-GB" sz="2400" spc="-25" dirty="0" err="1">
                <a:solidFill>
                  <a:schemeClr val="tx1"/>
                </a:solidFill>
                <a:latin typeface="Arial" panose="020B0604020202020204" pitchFamily="34" charset="0"/>
                <a:cs typeface="Arial" panose="020B0604020202020204" pitchFamily="34" charset="0"/>
              </a:rPr>
              <a:t>Hansteen</a:t>
            </a:r>
            <a:r>
              <a:rPr lang="en-GB" sz="2400" spc="-25"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Izora,</a:t>
            </a:r>
            <a:r>
              <a:rPr lang="en-GB" sz="2400" spc="10" dirty="0">
                <a:solidFill>
                  <a:schemeClr val="tx1"/>
                </a:solidFill>
                <a:latin typeface="Arial" panose="020B0604020202020204" pitchFamily="34" charset="0"/>
                <a:cs typeface="Arial" panose="020B0604020202020204" pitchFamily="34" charset="0"/>
              </a:rPr>
              <a:t> </a:t>
            </a:r>
            <a:r>
              <a:rPr lang="en-GB" sz="2400" spc="-90" dirty="0">
                <a:solidFill>
                  <a:schemeClr val="tx1"/>
                </a:solidFill>
                <a:latin typeface="Arial" panose="020B0604020202020204" pitchFamily="34" charset="0"/>
                <a:cs typeface="Arial" panose="020B0604020202020204" pitchFamily="34" charset="0"/>
              </a:rPr>
              <a:t>"Communal</a:t>
            </a:r>
            <a:r>
              <a:rPr lang="en-GB" sz="2400" spc="10" dirty="0">
                <a:solidFill>
                  <a:schemeClr val="tx1"/>
                </a:solidFill>
                <a:latin typeface="Arial" panose="020B0604020202020204" pitchFamily="34" charset="0"/>
                <a:cs typeface="Arial" panose="020B0604020202020204" pitchFamily="34" charset="0"/>
              </a:rPr>
              <a:t> </a:t>
            </a:r>
            <a:r>
              <a:rPr lang="en-GB" sz="2400" spc="-10" dirty="0">
                <a:solidFill>
                  <a:schemeClr val="tx1"/>
                </a:solidFill>
                <a:latin typeface="Arial" panose="020B0604020202020204" pitchFamily="34" charset="0"/>
                <a:cs typeface="Arial" panose="020B0604020202020204" pitchFamily="34" charset="0"/>
              </a:rPr>
              <a:t>Dreaming"</a:t>
            </a:r>
            <a:endParaRPr lang="en-GB" sz="24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18CCABF-DC14-08F1-8D34-9627C4D2D4F5}"/>
              </a:ext>
            </a:extLst>
          </p:cNvPr>
          <p:cNvSpPr txBox="1"/>
          <p:nvPr/>
        </p:nvSpPr>
        <p:spPr>
          <a:xfrm>
            <a:off x="1905000" y="4979573"/>
            <a:ext cx="13629640" cy="2213939"/>
          </a:xfrm>
          <a:prstGeom prst="rect">
            <a:avLst/>
          </a:prstGeom>
          <a:noFill/>
        </p:spPr>
        <p:txBody>
          <a:bodyPr wrap="square">
            <a:spAutoFit/>
          </a:bodyPr>
          <a:lstStyle/>
          <a:p>
            <a:pPr marL="12700" marR="5080" algn="l">
              <a:lnSpc>
                <a:spcPct val="117400"/>
              </a:lnSpc>
              <a:spcBef>
                <a:spcPts val="95"/>
              </a:spcBef>
            </a:pPr>
            <a:r>
              <a:rPr lang="en-GB" sz="3000" dirty="0">
                <a:latin typeface="Myriad Pro" panose="020B0503030403020204" pitchFamily="34" charset="0"/>
                <a:cs typeface="Verdana"/>
              </a:rPr>
              <a:t>Collective care is a praxis first introduced to the mainstream by radical disabled women and non-binary people of colour throughout the ongoing disability justice movement. This praxis centres around interdependence as a vital mechanism for ensuring the overall health and wellbeing of individuals and communities.</a:t>
            </a:r>
          </a:p>
        </p:txBody>
      </p:sp>
      <p:pic>
        <p:nvPicPr>
          <p:cNvPr id="3" name="Graphic 2" descr="House with solid purple fill and a white heart inside it. ">
            <a:extLst>
              <a:ext uri="{FF2B5EF4-FFF2-40B4-BE49-F238E27FC236}">
                <a16:creationId xmlns:a16="http://schemas.microsoft.com/office/drawing/2014/main" id="{5A3AA67F-6DD7-D7D2-9CBA-429C68C97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247900"/>
            <a:ext cx="1988127" cy="1988127"/>
          </a:xfrm>
          <a:prstGeom prst="rect">
            <a:avLst/>
          </a:prstGeom>
        </p:spPr>
      </p:pic>
    </p:spTree>
    <p:extLst>
      <p:ext uri="{BB962C8B-B14F-4D97-AF65-F5344CB8AC3E}">
        <p14:creationId xmlns:p14="http://schemas.microsoft.com/office/powerpoint/2010/main" val="27798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54"/>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chemeClr val="bg1"/>
          </a:solidFill>
        </p:spPr>
        <p:txBody>
          <a:bodyPr wrap="square" lIns="0" tIns="0" rIns="0" bIns="0" rtlCol="0"/>
          <a:lstStyle/>
          <a:p>
            <a:endParaRPr dirty="0"/>
          </a:p>
        </p:txBody>
      </p:sp>
      <p:sp>
        <p:nvSpPr>
          <p:cNvPr id="7" name="object 7"/>
          <p:cNvSpPr txBox="1">
            <a:spLocks noGrp="1"/>
          </p:cNvSpPr>
          <p:nvPr>
            <p:ph type="title"/>
          </p:nvPr>
        </p:nvSpPr>
        <p:spPr>
          <a:xfrm>
            <a:off x="2057400" y="1104900"/>
            <a:ext cx="8859520" cy="688650"/>
          </a:xfrm>
          <a:prstGeom prst="rect">
            <a:avLst/>
          </a:prstGeom>
        </p:spPr>
        <p:txBody>
          <a:bodyPr vert="horz" wrap="square" lIns="0" tIns="11430" rIns="0" bIns="0" rtlCol="0">
            <a:spAutoFit/>
          </a:bodyPr>
          <a:lstStyle/>
          <a:p>
            <a:pPr marL="12700" algn="l">
              <a:lnSpc>
                <a:spcPct val="100000"/>
              </a:lnSpc>
              <a:spcBef>
                <a:spcPts val="90"/>
              </a:spcBef>
            </a:pPr>
            <a:r>
              <a:rPr lang="en-CA" sz="4400" spc="-80" dirty="0">
                <a:solidFill>
                  <a:srgbClr val="B24E7B"/>
                </a:solidFill>
                <a:latin typeface="Myriad Pro" panose="020B0503030403020204" pitchFamily="34" charset="0"/>
                <a:cs typeface="Verdana"/>
              </a:rPr>
              <a:t>Guiding prompts for collective care</a:t>
            </a:r>
            <a:endParaRPr sz="4400" dirty="0">
              <a:solidFill>
                <a:srgbClr val="B24E7B"/>
              </a:solidFill>
              <a:latin typeface="Myriad Pro" panose="020B0503030403020204" pitchFamily="34" charset="0"/>
              <a:cs typeface="Verdana"/>
            </a:endParaRPr>
          </a:p>
        </p:txBody>
      </p:sp>
      <p:sp>
        <p:nvSpPr>
          <p:cNvPr id="5" name="object 8">
            <a:extLst>
              <a:ext uri="{FF2B5EF4-FFF2-40B4-BE49-F238E27FC236}">
                <a16:creationId xmlns:a16="http://schemas.microsoft.com/office/drawing/2014/main" id="{859695CC-9429-F26C-CFF6-B46550100DE8}"/>
              </a:ext>
            </a:extLst>
          </p:cNvPr>
          <p:cNvSpPr txBox="1"/>
          <p:nvPr/>
        </p:nvSpPr>
        <p:spPr>
          <a:xfrm>
            <a:off x="3505200" y="2487937"/>
            <a:ext cx="12573000" cy="4555221"/>
          </a:xfrm>
          <a:prstGeom prst="rect">
            <a:avLst/>
          </a:prstGeom>
        </p:spPr>
        <p:txBody>
          <a:bodyPr vert="horz" wrap="square" lIns="0" tIns="12700" rIns="0" bIns="0" rtlCol="0">
            <a:spAutoFit/>
          </a:bodyPr>
          <a:lstStyle/>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What</a:t>
            </a:r>
            <a:r>
              <a:rPr lang="en-GB" sz="3200" b="0" spc="-175" dirty="0">
                <a:solidFill>
                  <a:srgbClr val="000000"/>
                </a:solidFill>
                <a:latin typeface="Myriad Pro" panose="020B0503030403020204" pitchFamily="34" charset="0"/>
                <a:cs typeface="Verdana"/>
              </a:rPr>
              <a:t> </a:t>
            </a:r>
            <a:r>
              <a:rPr lang="en-GB" sz="3200" b="0" spc="-70" dirty="0">
                <a:solidFill>
                  <a:srgbClr val="000000"/>
                </a:solidFill>
                <a:latin typeface="Myriad Pro" panose="020B0503030403020204" pitchFamily="34" charset="0"/>
                <a:cs typeface="Verdana"/>
              </a:rPr>
              <a:t>is</a:t>
            </a:r>
            <a:r>
              <a:rPr lang="en-GB" sz="3200" b="0" spc="-175" dirty="0">
                <a:solidFill>
                  <a:srgbClr val="000000"/>
                </a:solidFill>
                <a:latin typeface="Myriad Pro" panose="020B0503030403020204" pitchFamily="34" charset="0"/>
                <a:cs typeface="Verdana"/>
              </a:rPr>
              <a:t> </a:t>
            </a:r>
            <a:r>
              <a:rPr lang="en-GB" sz="3200" b="0" spc="-150" dirty="0">
                <a:solidFill>
                  <a:srgbClr val="000000"/>
                </a:solidFill>
                <a:latin typeface="Myriad Pro" panose="020B0503030403020204" pitchFamily="34" charset="0"/>
                <a:cs typeface="Verdana"/>
              </a:rPr>
              <a:t>our</a:t>
            </a:r>
            <a:r>
              <a:rPr lang="en-GB" sz="3200" b="0" spc="-175" dirty="0">
                <a:solidFill>
                  <a:srgbClr val="000000"/>
                </a:solidFill>
                <a:latin typeface="Myriad Pro" panose="020B0503030403020204" pitchFamily="34" charset="0"/>
                <a:cs typeface="Verdana"/>
              </a:rPr>
              <a:t> </a:t>
            </a:r>
            <a:r>
              <a:rPr lang="en-GB" sz="3200" b="0" spc="45" dirty="0">
                <a:solidFill>
                  <a:srgbClr val="000000"/>
                </a:solidFill>
                <a:latin typeface="Myriad Pro" panose="020B0503030403020204" pitchFamily="34" charset="0"/>
                <a:cs typeface="Verdana"/>
              </a:rPr>
              <a:t>collective</a:t>
            </a:r>
            <a:r>
              <a:rPr lang="en-GB" sz="3200" b="0" spc="-190" dirty="0">
                <a:solidFill>
                  <a:srgbClr val="000000"/>
                </a:solidFill>
                <a:latin typeface="Myriad Pro" panose="020B0503030403020204" pitchFamily="34" charset="0"/>
                <a:cs typeface="Verdana"/>
              </a:rPr>
              <a:t> </a:t>
            </a:r>
            <a:r>
              <a:rPr lang="en-GB" sz="3200" b="0" spc="-80" dirty="0">
                <a:solidFill>
                  <a:srgbClr val="000000"/>
                </a:solidFill>
                <a:latin typeface="Myriad Pro" panose="020B0503030403020204" pitchFamily="34" charset="0"/>
                <a:cs typeface="Verdana"/>
              </a:rPr>
              <a:t>vision,</a:t>
            </a:r>
            <a:r>
              <a:rPr lang="en-GB" sz="3200" b="0" spc="-190" dirty="0">
                <a:solidFill>
                  <a:srgbClr val="000000"/>
                </a:solidFill>
                <a:latin typeface="Myriad Pro" panose="020B0503030403020204" pitchFamily="34" charset="0"/>
                <a:cs typeface="Verdana"/>
              </a:rPr>
              <a:t> </a:t>
            </a:r>
            <a:r>
              <a:rPr lang="en-GB" sz="3200" b="0" spc="-25" dirty="0">
                <a:solidFill>
                  <a:srgbClr val="000000"/>
                </a:solidFill>
                <a:latin typeface="Myriad Pro" panose="020B0503030403020204" pitchFamily="34" charset="0"/>
                <a:cs typeface="Verdana"/>
              </a:rPr>
              <a:t>purpose,</a:t>
            </a:r>
            <a:r>
              <a:rPr lang="en-GB" sz="3200" b="0" spc="-190" dirty="0">
                <a:solidFill>
                  <a:srgbClr val="000000"/>
                </a:solidFill>
                <a:latin typeface="Myriad Pro" panose="020B0503030403020204" pitchFamily="34" charset="0"/>
                <a:cs typeface="Verdana"/>
              </a:rPr>
              <a:t> </a:t>
            </a:r>
            <a:r>
              <a:rPr lang="en-GB" sz="3200" b="0" spc="-25" dirty="0">
                <a:solidFill>
                  <a:srgbClr val="000000"/>
                </a:solidFill>
                <a:latin typeface="Myriad Pro" panose="020B0503030403020204" pitchFamily="34" charset="0"/>
                <a:cs typeface="Verdana"/>
              </a:rPr>
              <a:t>and </a:t>
            </a:r>
            <a:r>
              <a:rPr lang="en-GB" sz="3200" b="0" spc="-20" dirty="0">
                <a:solidFill>
                  <a:srgbClr val="000000"/>
                </a:solidFill>
                <a:latin typeface="Myriad Pro" panose="020B0503030403020204" pitchFamily="34" charset="0"/>
                <a:cs typeface="Verdana"/>
              </a:rPr>
              <a:t>values</a:t>
            </a:r>
            <a:r>
              <a:rPr lang="en-GB" sz="3200" b="0" spc="-175" dirty="0">
                <a:solidFill>
                  <a:srgbClr val="000000"/>
                </a:solidFill>
                <a:latin typeface="Myriad Pro" panose="020B0503030403020204" pitchFamily="34" charset="0"/>
                <a:cs typeface="Verdana"/>
              </a:rPr>
              <a:t> </a:t>
            </a:r>
            <a:r>
              <a:rPr lang="en-GB" sz="3200" b="0" spc="-114" dirty="0">
                <a:solidFill>
                  <a:srgbClr val="000000"/>
                </a:solidFill>
                <a:latin typeface="Myriad Pro" panose="020B0503030403020204" pitchFamily="34" charset="0"/>
                <a:cs typeface="Verdana"/>
              </a:rPr>
              <a:t>when</a:t>
            </a:r>
            <a:r>
              <a:rPr lang="en-GB" sz="3200" b="0" spc="-170" dirty="0">
                <a:solidFill>
                  <a:srgbClr val="000000"/>
                </a:solidFill>
                <a:latin typeface="Myriad Pro" panose="020B0503030403020204" pitchFamily="34" charset="0"/>
                <a:cs typeface="Verdana"/>
              </a:rPr>
              <a:t> </a:t>
            </a:r>
            <a:r>
              <a:rPr lang="en-GB" sz="3200" b="0" spc="-135" dirty="0">
                <a:solidFill>
                  <a:srgbClr val="000000"/>
                </a:solidFill>
                <a:latin typeface="Myriad Pro" panose="020B0503030403020204" pitchFamily="34" charset="0"/>
                <a:cs typeface="Verdana"/>
              </a:rPr>
              <a:t>embarking</a:t>
            </a:r>
            <a:r>
              <a:rPr lang="en-GB" sz="3200" b="0" spc="-175" dirty="0">
                <a:solidFill>
                  <a:srgbClr val="000000"/>
                </a:solidFill>
                <a:latin typeface="Myriad Pro" panose="020B0503030403020204" pitchFamily="34" charset="0"/>
                <a:cs typeface="Verdana"/>
              </a:rPr>
              <a:t> </a:t>
            </a:r>
            <a:r>
              <a:rPr lang="en-GB" sz="3200" b="0" spc="-100" dirty="0">
                <a:solidFill>
                  <a:srgbClr val="000000"/>
                </a:solidFill>
                <a:latin typeface="Myriad Pro" panose="020B0503030403020204" pitchFamily="34" charset="0"/>
                <a:cs typeface="Verdana"/>
              </a:rPr>
              <a:t>on</a:t>
            </a:r>
            <a:r>
              <a:rPr lang="en-GB" sz="3200" b="0" spc="-170" dirty="0">
                <a:solidFill>
                  <a:srgbClr val="000000"/>
                </a:solidFill>
                <a:latin typeface="Myriad Pro" panose="020B0503030403020204" pitchFamily="34" charset="0"/>
                <a:cs typeface="Verdana"/>
              </a:rPr>
              <a:t> </a:t>
            </a:r>
            <a:r>
              <a:rPr lang="en-GB" sz="3200" b="0" spc="-130" dirty="0">
                <a:solidFill>
                  <a:srgbClr val="000000"/>
                </a:solidFill>
                <a:latin typeface="Myriad Pro" panose="020B0503030403020204" pitchFamily="34" charset="0"/>
                <a:cs typeface="Verdana"/>
              </a:rPr>
              <a:t>this</a:t>
            </a:r>
            <a:r>
              <a:rPr lang="en-GB" sz="3200" b="0" spc="-170" dirty="0">
                <a:solidFill>
                  <a:srgbClr val="000000"/>
                </a:solidFill>
                <a:latin typeface="Myriad Pro" panose="020B0503030403020204" pitchFamily="34" charset="0"/>
                <a:cs typeface="Verdana"/>
              </a:rPr>
              <a:t> </a:t>
            </a:r>
            <a:r>
              <a:rPr lang="en-GB" sz="3200" b="0" spc="-10" dirty="0">
                <a:solidFill>
                  <a:srgbClr val="000000"/>
                </a:solidFill>
                <a:latin typeface="Myriad Pro" panose="020B0503030403020204" pitchFamily="34" charset="0"/>
                <a:cs typeface="Verdana"/>
              </a:rPr>
              <a:t>residency together?</a:t>
            </a:r>
            <a:endParaRPr lang="en-GB" sz="3200" dirty="0">
              <a:latin typeface="Myriad Pro" panose="020B0503030403020204" pitchFamily="34" charset="0"/>
              <a:cs typeface="Verdana"/>
            </a:endParaRPr>
          </a:p>
          <a:p>
            <a:pPr marL="469900" marR="112395" indent="-457200">
              <a:lnSpc>
                <a:spcPct val="115900"/>
              </a:lnSpc>
              <a:spcBef>
                <a:spcPts val="100"/>
              </a:spcBef>
              <a:buSzPct val="110000"/>
              <a:buFont typeface="Arial" panose="020B0604020202020204" pitchFamily="34" charset="0"/>
              <a:buChar char="•"/>
            </a:pPr>
            <a:r>
              <a:rPr sz="3200" spc="-60" dirty="0">
                <a:latin typeface="Myriad Pro" panose="020B0503030403020204" pitchFamily="34" charset="0"/>
                <a:cs typeface="Verdana"/>
              </a:rPr>
              <a:t>How</a:t>
            </a:r>
            <a:r>
              <a:rPr sz="3200" spc="-175" dirty="0">
                <a:latin typeface="Myriad Pro" panose="020B0503030403020204" pitchFamily="34" charset="0"/>
                <a:cs typeface="Verdana"/>
              </a:rPr>
              <a:t> </a:t>
            </a:r>
            <a:r>
              <a:rPr sz="3200" spc="-170" dirty="0">
                <a:latin typeface="Myriad Pro" panose="020B0503030403020204" pitchFamily="34" charset="0"/>
                <a:cs typeface="Verdana"/>
              </a:rPr>
              <a:t>might</a:t>
            </a:r>
            <a:r>
              <a:rPr sz="3200" spc="-165" dirty="0">
                <a:latin typeface="Myriad Pro" panose="020B0503030403020204" pitchFamily="34" charset="0"/>
                <a:cs typeface="Verdana"/>
              </a:rPr>
              <a:t> </a:t>
            </a:r>
            <a:r>
              <a:rPr sz="3200" spc="-535" dirty="0">
                <a:latin typeface="Myriad Pro" panose="020B0503030403020204" pitchFamily="34" charset="0"/>
                <a:cs typeface="Verdana"/>
              </a:rPr>
              <a:t>I</a:t>
            </a:r>
            <a:r>
              <a:rPr sz="3200" spc="-175" dirty="0">
                <a:latin typeface="Myriad Pro" panose="020B0503030403020204" pitchFamily="34" charset="0"/>
                <a:cs typeface="Verdana"/>
              </a:rPr>
              <a:t> </a:t>
            </a:r>
            <a:r>
              <a:rPr sz="3200" spc="-25" dirty="0">
                <a:latin typeface="Myriad Pro" panose="020B0503030403020204" pitchFamily="34" charset="0"/>
                <a:cs typeface="Verdana"/>
              </a:rPr>
              <a:t>communicate</a:t>
            </a:r>
            <a:r>
              <a:rPr sz="3200" spc="-185" dirty="0">
                <a:latin typeface="Myriad Pro" panose="020B0503030403020204" pitchFamily="34" charset="0"/>
                <a:cs typeface="Verdana"/>
              </a:rPr>
              <a:t> </a:t>
            </a:r>
            <a:r>
              <a:rPr sz="3200" spc="-165" dirty="0">
                <a:latin typeface="Myriad Pro" panose="020B0503030403020204" pitchFamily="34" charset="0"/>
                <a:cs typeface="Verdana"/>
              </a:rPr>
              <a:t>my</a:t>
            </a:r>
            <a:r>
              <a:rPr sz="3200" spc="-185" dirty="0">
                <a:latin typeface="Myriad Pro" panose="020B0503030403020204" pitchFamily="34" charset="0"/>
                <a:cs typeface="Verdana"/>
              </a:rPr>
              <a:t> </a:t>
            </a:r>
            <a:r>
              <a:rPr sz="3200" spc="-90" dirty="0">
                <a:latin typeface="Myriad Pro" panose="020B0503030403020204" pitchFamily="34" charset="0"/>
                <a:cs typeface="Verdana"/>
              </a:rPr>
              <a:t>ever-</a:t>
            </a:r>
            <a:r>
              <a:rPr sz="3200" spc="-10" dirty="0">
                <a:latin typeface="Myriad Pro" panose="020B0503030403020204" pitchFamily="34" charset="0"/>
                <a:cs typeface="Verdana"/>
              </a:rPr>
              <a:t>evolving </a:t>
            </a:r>
            <a:r>
              <a:rPr sz="3200" spc="-20" dirty="0">
                <a:latin typeface="Myriad Pro" panose="020B0503030403020204" pitchFamily="34" charset="0"/>
                <a:cs typeface="Verdana"/>
              </a:rPr>
              <a:t>capacity,</a:t>
            </a:r>
            <a:r>
              <a:rPr sz="3200" spc="-180" dirty="0">
                <a:latin typeface="Myriad Pro" panose="020B0503030403020204" pitchFamily="34" charset="0"/>
                <a:cs typeface="Verdana"/>
              </a:rPr>
              <a:t> </a:t>
            </a:r>
            <a:r>
              <a:rPr sz="3200" spc="-20" dirty="0">
                <a:latin typeface="Myriad Pro" panose="020B0503030403020204" pitchFamily="34" charset="0"/>
                <a:cs typeface="Verdana"/>
              </a:rPr>
              <a:t>needs</a:t>
            </a:r>
            <a:r>
              <a:rPr sz="3200" spc="-175" dirty="0">
                <a:latin typeface="Myriad Pro" panose="020B0503030403020204" pitchFamily="34" charset="0"/>
                <a:cs typeface="Verdana"/>
              </a:rPr>
              <a:t> </a:t>
            </a:r>
            <a:r>
              <a:rPr sz="3200" spc="-125" dirty="0">
                <a:latin typeface="Myriad Pro" panose="020B0503030403020204" pitchFamily="34" charset="0"/>
                <a:cs typeface="Verdana"/>
              </a:rPr>
              <a:t>and</a:t>
            </a:r>
            <a:r>
              <a:rPr sz="3200" spc="-185" dirty="0">
                <a:latin typeface="Myriad Pro" panose="020B0503030403020204" pitchFamily="34" charset="0"/>
                <a:cs typeface="Verdana"/>
              </a:rPr>
              <a:t> </a:t>
            </a:r>
            <a:r>
              <a:rPr sz="3200" spc="-90" dirty="0">
                <a:latin typeface="Myriad Pro" panose="020B0503030403020204" pitchFamily="34" charset="0"/>
                <a:cs typeface="Verdana"/>
              </a:rPr>
              <a:t>boundaries</a:t>
            </a:r>
            <a:r>
              <a:rPr sz="3200" spc="-175" dirty="0">
                <a:latin typeface="Myriad Pro" panose="020B0503030403020204" pitchFamily="34" charset="0"/>
                <a:cs typeface="Verdana"/>
              </a:rPr>
              <a:t> </a:t>
            </a:r>
            <a:r>
              <a:rPr sz="3200" spc="-155" dirty="0">
                <a:latin typeface="Myriad Pro" panose="020B0503030403020204" pitchFamily="34" charset="0"/>
                <a:cs typeface="Verdana"/>
              </a:rPr>
              <a:t>with</a:t>
            </a:r>
            <a:r>
              <a:rPr sz="3200" spc="-175" dirty="0">
                <a:latin typeface="Myriad Pro" panose="020B0503030403020204" pitchFamily="34" charset="0"/>
                <a:cs typeface="Verdana"/>
              </a:rPr>
              <a:t> </a:t>
            </a:r>
            <a:r>
              <a:rPr sz="3200" spc="-25" dirty="0">
                <a:latin typeface="Myriad Pro" panose="020B0503030403020204" pitchFamily="34" charset="0"/>
                <a:cs typeface="Verdana"/>
              </a:rPr>
              <a:t>my </a:t>
            </a:r>
            <a:r>
              <a:rPr sz="3200" spc="-10" dirty="0">
                <a:latin typeface="Myriad Pro" panose="020B0503030403020204" pitchFamily="34" charset="0"/>
                <a:cs typeface="Verdana"/>
              </a:rPr>
              <a:t>team?</a:t>
            </a:r>
            <a:endParaRPr sz="3200" dirty="0">
              <a:latin typeface="Myriad Pro" panose="020B0503030403020204" pitchFamily="34" charset="0"/>
              <a:cs typeface="Verdana"/>
            </a:endParaRPr>
          </a:p>
          <a:p>
            <a:pPr marL="469900" marR="128270" indent="-457200">
              <a:lnSpc>
                <a:spcPct val="115900"/>
              </a:lnSpc>
              <a:buSzPct val="110000"/>
              <a:buFont typeface="Arial" panose="020B0604020202020204" pitchFamily="34" charset="0"/>
              <a:buChar char="•"/>
            </a:pPr>
            <a:r>
              <a:rPr sz="3200" spc="-65" dirty="0">
                <a:latin typeface="Myriad Pro" panose="020B0503030403020204" pitchFamily="34" charset="0"/>
                <a:cs typeface="Verdana"/>
              </a:rPr>
              <a:t>What</a:t>
            </a:r>
            <a:r>
              <a:rPr sz="3200" spc="-180" dirty="0">
                <a:latin typeface="Myriad Pro" panose="020B0503030403020204" pitchFamily="34" charset="0"/>
                <a:cs typeface="Verdana"/>
              </a:rPr>
              <a:t> </a:t>
            </a:r>
            <a:r>
              <a:rPr sz="3200" spc="-110" dirty="0">
                <a:latin typeface="Myriad Pro" panose="020B0503030403020204" pitchFamily="34" charset="0"/>
                <a:cs typeface="Verdana"/>
              </a:rPr>
              <a:t>are</a:t>
            </a:r>
            <a:r>
              <a:rPr sz="3200" spc="-175" dirty="0">
                <a:latin typeface="Myriad Pro" panose="020B0503030403020204" pitchFamily="34" charset="0"/>
                <a:cs typeface="Verdana"/>
              </a:rPr>
              <a:t> </a:t>
            </a:r>
            <a:r>
              <a:rPr sz="3200" spc="-110" dirty="0">
                <a:latin typeface="Myriad Pro" panose="020B0503030403020204" pitchFamily="34" charset="0"/>
                <a:cs typeface="Verdana"/>
              </a:rPr>
              <a:t>the</a:t>
            </a:r>
            <a:r>
              <a:rPr sz="3200" spc="-195" dirty="0">
                <a:latin typeface="Myriad Pro" panose="020B0503030403020204" pitchFamily="34" charset="0"/>
                <a:cs typeface="Verdana"/>
              </a:rPr>
              <a:t> </a:t>
            </a:r>
            <a:r>
              <a:rPr sz="3200" dirty="0">
                <a:latin typeface="Myriad Pro" panose="020B0503030403020204" pitchFamily="34" charset="0"/>
                <a:cs typeface="Verdana"/>
              </a:rPr>
              <a:t>ideal</a:t>
            </a:r>
            <a:r>
              <a:rPr sz="3200" spc="-190" dirty="0">
                <a:latin typeface="Myriad Pro" panose="020B0503030403020204" pitchFamily="34" charset="0"/>
                <a:cs typeface="Verdana"/>
              </a:rPr>
              <a:t> </a:t>
            </a:r>
            <a:r>
              <a:rPr sz="3200" dirty="0">
                <a:latin typeface="Myriad Pro" panose="020B0503030403020204" pitchFamily="34" charset="0"/>
                <a:cs typeface="Verdana"/>
              </a:rPr>
              <a:t>conditions</a:t>
            </a:r>
            <a:r>
              <a:rPr sz="3200" spc="-195" dirty="0">
                <a:latin typeface="Myriad Pro" panose="020B0503030403020204" pitchFamily="34" charset="0"/>
                <a:cs typeface="Verdana"/>
              </a:rPr>
              <a:t> </a:t>
            </a:r>
            <a:r>
              <a:rPr sz="3200" spc="55" dirty="0">
                <a:latin typeface="Myriad Pro" panose="020B0503030403020204" pitchFamily="34" charset="0"/>
                <a:cs typeface="Verdana"/>
              </a:rPr>
              <a:t>of</a:t>
            </a:r>
            <a:r>
              <a:rPr sz="3200" spc="-190" dirty="0">
                <a:latin typeface="Myriad Pro" panose="020B0503030403020204" pitchFamily="34" charset="0"/>
                <a:cs typeface="Verdana"/>
              </a:rPr>
              <a:t> </a:t>
            </a:r>
            <a:r>
              <a:rPr sz="3200" spc="-50" dirty="0">
                <a:latin typeface="Myriad Pro" panose="020B0503030403020204" pitchFamily="34" charset="0"/>
                <a:cs typeface="Verdana"/>
              </a:rPr>
              <a:t>a </a:t>
            </a:r>
            <a:r>
              <a:rPr sz="3200" dirty="0">
                <a:latin typeface="Myriad Pro" panose="020B0503030403020204" pitchFamily="34" charset="0"/>
                <a:cs typeface="Verdana"/>
              </a:rPr>
              <a:t>collaborative</a:t>
            </a:r>
            <a:r>
              <a:rPr sz="3200" spc="-190" dirty="0">
                <a:latin typeface="Myriad Pro" panose="020B0503030403020204" pitchFamily="34" charset="0"/>
                <a:cs typeface="Verdana"/>
              </a:rPr>
              <a:t> </a:t>
            </a:r>
            <a:r>
              <a:rPr sz="3200" spc="-75" dirty="0">
                <a:latin typeface="Myriad Pro" panose="020B0503030403020204" pitchFamily="34" charset="0"/>
                <a:cs typeface="Verdana"/>
              </a:rPr>
              <a:t>environment</a:t>
            </a:r>
            <a:r>
              <a:rPr sz="3200" spc="-170" dirty="0">
                <a:latin typeface="Myriad Pro" panose="020B0503030403020204" pitchFamily="34" charset="0"/>
                <a:cs typeface="Verdana"/>
              </a:rPr>
              <a:t> </a:t>
            </a:r>
            <a:r>
              <a:rPr sz="3200" spc="-165" dirty="0">
                <a:latin typeface="Myriad Pro" panose="020B0503030403020204" pitchFamily="34" charset="0"/>
                <a:cs typeface="Verdana"/>
              </a:rPr>
              <a:t>that</a:t>
            </a:r>
            <a:r>
              <a:rPr sz="3200" spc="-170" dirty="0">
                <a:latin typeface="Myriad Pro" panose="020B0503030403020204" pitchFamily="34" charset="0"/>
                <a:cs typeface="Verdana"/>
              </a:rPr>
              <a:t> </a:t>
            </a:r>
            <a:r>
              <a:rPr sz="3200" spc="-70" dirty="0">
                <a:latin typeface="Myriad Pro" panose="020B0503030403020204" pitchFamily="34" charset="0"/>
                <a:cs typeface="Verdana"/>
              </a:rPr>
              <a:t>is</a:t>
            </a:r>
            <a:r>
              <a:rPr sz="3200" spc="-170" dirty="0">
                <a:latin typeface="Myriad Pro" panose="020B0503030403020204" pitchFamily="34" charset="0"/>
                <a:cs typeface="Verdana"/>
              </a:rPr>
              <a:t> </a:t>
            </a:r>
            <a:r>
              <a:rPr sz="3200" spc="-10" dirty="0">
                <a:latin typeface="Myriad Pro" panose="020B0503030403020204" pitchFamily="34" charset="0"/>
                <a:cs typeface="Verdana"/>
              </a:rPr>
              <a:t>conducive </a:t>
            </a:r>
            <a:r>
              <a:rPr sz="3200" spc="-60" dirty="0">
                <a:latin typeface="Myriad Pro" panose="020B0503030403020204" pitchFamily="34" charset="0"/>
                <a:cs typeface="Verdana"/>
              </a:rPr>
              <a:t>to</a:t>
            </a:r>
            <a:r>
              <a:rPr sz="3200" spc="-165" dirty="0">
                <a:latin typeface="Myriad Pro" panose="020B0503030403020204" pitchFamily="34" charset="0"/>
                <a:cs typeface="Verdana"/>
              </a:rPr>
              <a:t> </a:t>
            </a:r>
            <a:r>
              <a:rPr sz="3200" spc="-150" dirty="0">
                <a:latin typeface="Myriad Pro" panose="020B0503030403020204" pitchFamily="34" charset="0"/>
                <a:cs typeface="Verdana"/>
              </a:rPr>
              <a:t>imagination,</a:t>
            </a:r>
            <a:r>
              <a:rPr sz="3200" spc="-160" dirty="0">
                <a:latin typeface="Myriad Pro" panose="020B0503030403020204" pitchFamily="34" charset="0"/>
                <a:cs typeface="Verdana"/>
              </a:rPr>
              <a:t> </a:t>
            </a:r>
            <a:r>
              <a:rPr sz="3200" spc="-55" dirty="0">
                <a:latin typeface="Myriad Pro" panose="020B0503030403020204" pitchFamily="34" charset="0"/>
                <a:cs typeface="Verdana"/>
              </a:rPr>
              <a:t>flow,</a:t>
            </a:r>
            <a:r>
              <a:rPr sz="3200" spc="-160" dirty="0">
                <a:latin typeface="Myriad Pro" panose="020B0503030403020204" pitchFamily="34" charset="0"/>
                <a:cs typeface="Verdana"/>
              </a:rPr>
              <a:t> </a:t>
            </a:r>
            <a:r>
              <a:rPr sz="3200" spc="-95" dirty="0">
                <a:latin typeface="Myriad Pro" panose="020B0503030403020204" pitchFamily="34" charset="0"/>
                <a:cs typeface="Verdana"/>
              </a:rPr>
              <a:t>rest,</a:t>
            </a:r>
            <a:r>
              <a:rPr sz="3200" spc="-160" dirty="0">
                <a:latin typeface="Myriad Pro" panose="020B0503030403020204" pitchFamily="34" charset="0"/>
                <a:cs typeface="Verdana"/>
              </a:rPr>
              <a:t> </a:t>
            </a:r>
            <a:r>
              <a:rPr sz="3200" spc="-45" dirty="0">
                <a:latin typeface="Myriad Pro" panose="020B0503030403020204" pitchFamily="34" charset="0"/>
                <a:cs typeface="Verdana"/>
              </a:rPr>
              <a:t>accessibility</a:t>
            </a:r>
            <a:r>
              <a:rPr sz="3200" spc="-160" dirty="0">
                <a:latin typeface="Myriad Pro" panose="020B0503030403020204" pitchFamily="34" charset="0"/>
                <a:cs typeface="Verdana"/>
              </a:rPr>
              <a:t> </a:t>
            </a:r>
            <a:r>
              <a:rPr sz="3200" spc="-25" dirty="0">
                <a:latin typeface="Myriad Pro" panose="020B0503030403020204" pitchFamily="34" charset="0"/>
                <a:cs typeface="Verdana"/>
              </a:rPr>
              <a:t>and </a:t>
            </a:r>
            <a:r>
              <a:rPr sz="3200" spc="-10" dirty="0">
                <a:latin typeface="Myriad Pro" panose="020B0503030403020204" pitchFamily="34" charset="0"/>
                <a:cs typeface="Verdana"/>
              </a:rPr>
              <a:t>care?</a:t>
            </a:r>
            <a:endParaRPr sz="3200" dirty="0">
              <a:latin typeface="Myriad Pro" panose="020B0503030403020204" pitchFamily="34" charset="0"/>
              <a:cs typeface="Verdana"/>
            </a:endParaRPr>
          </a:p>
          <a:p>
            <a:pPr marL="469900" marR="5080" indent="-457200">
              <a:lnSpc>
                <a:spcPct val="115900"/>
              </a:lnSpc>
              <a:buSzPct val="110000"/>
              <a:buFont typeface="Arial" panose="020B0604020202020204" pitchFamily="34" charset="0"/>
              <a:buChar char="•"/>
            </a:pPr>
            <a:r>
              <a:rPr sz="3200" spc="-45" dirty="0">
                <a:latin typeface="Myriad Pro" panose="020B0503030403020204" pitchFamily="34" charset="0"/>
                <a:cs typeface="Verdana"/>
              </a:rPr>
              <a:t>Which</a:t>
            </a:r>
            <a:r>
              <a:rPr sz="3200" spc="-175" dirty="0">
                <a:latin typeface="Myriad Pro" panose="020B0503030403020204" pitchFamily="34" charset="0"/>
                <a:cs typeface="Verdana"/>
              </a:rPr>
              <a:t> </a:t>
            </a:r>
            <a:r>
              <a:rPr sz="3200" spc="-114" dirty="0">
                <a:latin typeface="Myriad Pro" panose="020B0503030403020204" pitchFamily="34" charset="0"/>
                <a:cs typeface="Verdana"/>
              </a:rPr>
              <a:t>characteristic(s)</a:t>
            </a:r>
            <a:r>
              <a:rPr sz="3200" spc="-175" dirty="0">
                <a:latin typeface="Myriad Pro" panose="020B0503030403020204" pitchFamily="34" charset="0"/>
                <a:cs typeface="Verdana"/>
              </a:rPr>
              <a:t> </a:t>
            </a:r>
            <a:r>
              <a:rPr sz="3200" dirty="0">
                <a:latin typeface="Myriad Pro" panose="020B0503030403020204" pitchFamily="34" charset="0"/>
                <a:cs typeface="Verdana"/>
              </a:rPr>
              <a:t>of</a:t>
            </a:r>
            <a:r>
              <a:rPr sz="3200" spc="-170" dirty="0">
                <a:latin typeface="Myriad Pro" panose="020B0503030403020204" pitchFamily="34" charset="0"/>
                <a:cs typeface="Verdana"/>
              </a:rPr>
              <a:t> </a:t>
            </a:r>
            <a:r>
              <a:rPr sz="3200" spc="-10" dirty="0">
                <a:latin typeface="Myriad Pro" panose="020B0503030403020204" pitchFamily="34" charset="0"/>
                <a:cs typeface="Verdana"/>
              </a:rPr>
              <a:t>internalized </a:t>
            </a:r>
            <a:r>
              <a:rPr sz="3200" spc="-75" dirty="0">
                <a:latin typeface="Myriad Pro" panose="020B0503030403020204" pitchFamily="34" charset="0"/>
                <a:cs typeface="Verdana"/>
              </a:rPr>
              <a:t>dominant</a:t>
            </a:r>
            <a:r>
              <a:rPr sz="3200" spc="-200" dirty="0">
                <a:latin typeface="Myriad Pro" panose="020B0503030403020204" pitchFamily="34" charset="0"/>
                <a:cs typeface="Verdana"/>
              </a:rPr>
              <a:t> </a:t>
            </a:r>
            <a:r>
              <a:rPr sz="3200" spc="-20" dirty="0">
                <a:latin typeface="Myriad Pro" panose="020B0503030403020204" pitchFamily="34" charset="0"/>
                <a:cs typeface="Verdana"/>
              </a:rPr>
              <a:t>culture</a:t>
            </a:r>
            <a:r>
              <a:rPr sz="3200" spc="-190" dirty="0">
                <a:latin typeface="Myriad Pro" panose="020B0503030403020204" pitchFamily="34" charset="0"/>
                <a:cs typeface="Verdana"/>
              </a:rPr>
              <a:t> </a:t>
            </a:r>
            <a:r>
              <a:rPr sz="3200" dirty="0">
                <a:latin typeface="Myriad Pro" panose="020B0503030403020204" pitchFamily="34" charset="0"/>
                <a:cs typeface="Verdana"/>
              </a:rPr>
              <a:t>do</a:t>
            </a:r>
            <a:r>
              <a:rPr sz="3200" spc="-175" dirty="0">
                <a:latin typeface="Myriad Pro" panose="020B0503030403020204" pitchFamily="34" charset="0"/>
                <a:cs typeface="Verdana"/>
              </a:rPr>
              <a:t> </a:t>
            </a:r>
            <a:r>
              <a:rPr sz="3200" spc="-535" dirty="0">
                <a:latin typeface="Myriad Pro" panose="020B0503030403020204" pitchFamily="34" charset="0"/>
                <a:cs typeface="Verdana"/>
              </a:rPr>
              <a:t>I</a:t>
            </a:r>
            <a:r>
              <a:rPr sz="3200" spc="-170" dirty="0">
                <a:latin typeface="Myriad Pro" panose="020B0503030403020204" pitchFamily="34" charset="0"/>
                <a:cs typeface="Verdana"/>
              </a:rPr>
              <a:t> </a:t>
            </a:r>
            <a:r>
              <a:rPr sz="3200" spc="-85" dirty="0">
                <a:latin typeface="Myriad Pro" panose="020B0503030403020204" pitchFamily="34" charset="0"/>
                <a:cs typeface="Verdana"/>
              </a:rPr>
              <a:t>most</a:t>
            </a:r>
            <a:r>
              <a:rPr sz="3200" spc="-175" dirty="0">
                <a:latin typeface="Myriad Pro" panose="020B0503030403020204" pitchFamily="34" charset="0"/>
                <a:cs typeface="Verdana"/>
              </a:rPr>
              <a:t> </a:t>
            </a:r>
            <a:r>
              <a:rPr sz="3200" spc="-55" dirty="0">
                <a:latin typeface="Myriad Pro" panose="020B0503030403020204" pitchFamily="34" charset="0"/>
                <a:cs typeface="Verdana"/>
              </a:rPr>
              <a:t>clearly</a:t>
            </a:r>
            <a:r>
              <a:rPr sz="3200" spc="-170" dirty="0">
                <a:latin typeface="Myriad Pro" panose="020B0503030403020204" pitchFamily="34" charset="0"/>
                <a:cs typeface="Verdana"/>
              </a:rPr>
              <a:t> </a:t>
            </a:r>
            <a:r>
              <a:rPr sz="3200" spc="-10" dirty="0">
                <a:latin typeface="Myriad Pro" panose="020B0503030403020204" pitchFamily="34" charset="0"/>
                <a:cs typeface="Verdana"/>
              </a:rPr>
              <a:t>recognize </a:t>
            </a:r>
            <a:r>
              <a:rPr sz="3200" spc="-204" dirty="0">
                <a:latin typeface="Myriad Pro" panose="020B0503030403020204" pitchFamily="34" charset="0"/>
                <a:cs typeface="Verdana"/>
              </a:rPr>
              <a:t>in</a:t>
            </a:r>
            <a:r>
              <a:rPr sz="3200" spc="-185" dirty="0">
                <a:latin typeface="Myriad Pro" panose="020B0503030403020204" pitchFamily="34" charset="0"/>
                <a:cs typeface="Verdana"/>
              </a:rPr>
              <a:t> </a:t>
            </a:r>
            <a:r>
              <a:rPr sz="3200" spc="-10" dirty="0">
                <a:latin typeface="Myriad Pro" panose="020B0503030403020204" pitchFamily="34" charset="0"/>
                <a:cs typeface="Verdana"/>
              </a:rPr>
              <a:t>myself?</a:t>
            </a:r>
            <a:endParaRPr sz="3200" dirty="0">
              <a:latin typeface="Myriad Pro" panose="020B0503030403020204" pitchFamily="34" charset="0"/>
              <a:cs typeface="Verdana"/>
            </a:endParaRPr>
          </a:p>
        </p:txBody>
      </p:sp>
      <p:pic>
        <p:nvPicPr>
          <p:cNvPr id="10" name="Graphic 9" descr="House with solid purple fill and a white heart inside it. ">
            <a:extLst>
              <a:ext uri="{FF2B5EF4-FFF2-40B4-BE49-F238E27FC236}">
                <a16:creationId xmlns:a16="http://schemas.microsoft.com/office/drawing/2014/main" id="{CBBBAA28-FC98-E952-5A1B-82D2AEDCA4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247900"/>
            <a:ext cx="1988127" cy="1988127"/>
          </a:xfrm>
          <a:prstGeom prst="rect">
            <a:avLst/>
          </a:prstGeom>
        </p:spPr>
      </p:pic>
    </p:spTree>
    <p:extLst>
      <p:ext uri="{BB962C8B-B14F-4D97-AF65-F5344CB8AC3E}">
        <p14:creationId xmlns:p14="http://schemas.microsoft.com/office/powerpoint/2010/main" val="129932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54"/>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chemeClr val="bg1"/>
          </a:solidFill>
        </p:spPr>
        <p:txBody>
          <a:bodyPr wrap="square" lIns="0" tIns="0" rIns="0" bIns="0" rtlCol="0"/>
          <a:lstStyle/>
          <a:p>
            <a:endParaRPr dirty="0"/>
          </a:p>
        </p:txBody>
      </p:sp>
      <p:sp>
        <p:nvSpPr>
          <p:cNvPr id="7" name="object 7"/>
          <p:cNvSpPr txBox="1">
            <a:spLocks noGrp="1"/>
          </p:cNvSpPr>
          <p:nvPr>
            <p:ph type="title"/>
          </p:nvPr>
        </p:nvSpPr>
        <p:spPr>
          <a:xfrm>
            <a:off x="2057400" y="1104900"/>
            <a:ext cx="8859520" cy="688650"/>
          </a:xfrm>
          <a:prstGeom prst="rect">
            <a:avLst/>
          </a:prstGeom>
        </p:spPr>
        <p:txBody>
          <a:bodyPr vert="horz" wrap="square" lIns="0" tIns="11430" rIns="0" bIns="0" rtlCol="0">
            <a:spAutoFit/>
          </a:bodyPr>
          <a:lstStyle/>
          <a:p>
            <a:pPr marL="12700" algn="l">
              <a:lnSpc>
                <a:spcPct val="100000"/>
              </a:lnSpc>
              <a:spcBef>
                <a:spcPts val="90"/>
              </a:spcBef>
            </a:pPr>
            <a:r>
              <a:rPr lang="en-CA" sz="4400" spc="-80" dirty="0">
                <a:solidFill>
                  <a:srgbClr val="B24E7B"/>
                </a:solidFill>
                <a:latin typeface="Myriad Pro" panose="020B0503030403020204" pitchFamily="34" charset="0"/>
                <a:cs typeface="Verdana"/>
              </a:rPr>
              <a:t>Guiding prompts for collective care</a:t>
            </a:r>
            <a:endParaRPr sz="4400" dirty="0">
              <a:solidFill>
                <a:srgbClr val="B24E7B"/>
              </a:solidFill>
              <a:latin typeface="Myriad Pro" panose="020B0503030403020204" pitchFamily="34" charset="0"/>
              <a:cs typeface="Verdana"/>
            </a:endParaRPr>
          </a:p>
        </p:txBody>
      </p:sp>
      <p:sp>
        <p:nvSpPr>
          <p:cNvPr id="5" name="object 8">
            <a:extLst>
              <a:ext uri="{FF2B5EF4-FFF2-40B4-BE49-F238E27FC236}">
                <a16:creationId xmlns:a16="http://schemas.microsoft.com/office/drawing/2014/main" id="{859695CC-9429-F26C-CFF6-B46550100DE8}"/>
              </a:ext>
            </a:extLst>
          </p:cNvPr>
          <p:cNvSpPr txBox="1"/>
          <p:nvPr/>
        </p:nvSpPr>
        <p:spPr>
          <a:xfrm>
            <a:off x="3505200" y="2487937"/>
            <a:ext cx="12573000" cy="4580869"/>
          </a:xfrm>
          <a:prstGeom prst="rect">
            <a:avLst/>
          </a:prstGeom>
        </p:spPr>
        <p:txBody>
          <a:bodyPr vert="horz" wrap="square" lIns="0" tIns="12700" rIns="0" bIns="0" rtlCol="0">
            <a:spAutoFit/>
          </a:bodyPr>
          <a:lstStyle/>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What are the ideal ways to reach consent and consensus within group gatherings and decision-making processes?</a:t>
            </a:r>
          </a:p>
          <a:p>
            <a:pPr marL="469900" marR="112395" indent="-457200">
              <a:lnSpc>
                <a:spcPct val="115900"/>
              </a:lnSpc>
              <a:spcBef>
                <a:spcPts val="100"/>
              </a:spcBef>
              <a:buSzPct val="110000"/>
              <a:buFont typeface="Arial" panose="020B0604020202020204" pitchFamily="34" charset="0"/>
              <a:buChar char="•"/>
            </a:pPr>
            <a:r>
              <a:rPr lang="en-GB" sz="3200" spc="-60" dirty="0">
                <a:latin typeface="Myriad Pro" panose="020B0503030403020204" pitchFamily="34" charset="0"/>
                <a:cs typeface="Verdana"/>
              </a:rPr>
              <a:t>What are examples of practices and/or processes that cultivate mutuality?</a:t>
            </a:r>
          </a:p>
          <a:p>
            <a:pPr marL="469900" marR="112395" indent="-457200">
              <a:lnSpc>
                <a:spcPct val="115900"/>
              </a:lnSpc>
              <a:spcBef>
                <a:spcPts val="100"/>
              </a:spcBef>
              <a:buSzPct val="110000"/>
              <a:buFont typeface="Arial" panose="020B0604020202020204" pitchFamily="34" charset="0"/>
              <a:buChar char="•"/>
            </a:pPr>
            <a:r>
              <a:rPr lang="en-GB" sz="3200" spc="-60" dirty="0">
                <a:latin typeface="Myriad Pro" panose="020B0503030403020204" pitchFamily="34" charset="0"/>
                <a:cs typeface="Verdana"/>
              </a:rPr>
              <a:t>How can we continue to practice reflexivity on the varying impacts of trauma and violence within the team members' individual lived experiences?</a:t>
            </a:r>
          </a:p>
          <a:p>
            <a:pPr marL="469900" marR="112395" indent="-457200">
              <a:lnSpc>
                <a:spcPct val="115900"/>
              </a:lnSpc>
              <a:spcBef>
                <a:spcPts val="100"/>
              </a:spcBef>
              <a:buSzPct val="110000"/>
              <a:buFont typeface="Arial" panose="020B0604020202020204" pitchFamily="34" charset="0"/>
              <a:buChar char="•"/>
            </a:pPr>
            <a:r>
              <a:rPr lang="en-GB" sz="3200" spc="-60" dirty="0">
                <a:latin typeface="Myriad Pro" panose="020B0503030403020204" pitchFamily="34" charset="0"/>
                <a:cs typeface="Verdana"/>
              </a:rPr>
              <a:t>How might our team incorporate regular feedback into the ways we work together?</a:t>
            </a:r>
          </a:p>
        </p:txBody>
      </p:sp>
      <p:pic>
        <p:nvPicPr>
          <p:cNvPr id="6" name="Graphic 5" descr="House with solid purple fill and a white heart inside it. ">
            <a:extLst>
              <a:ext uri="{FF2B5EF4-FFF2-40B4-BE49-F238E27FC236}">
                <a16:creationId xmlns:a16="http://schemas.microsoft.com/office/drawing/2014/main" id="{929B3A13-3A7F-1FB5-1551-C2CF84330F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247900"/>
            <a:ext cx="1988127" cy="1988127"/>
          </a:xfrm>
          <a:prstGeom prst="rect">
            <a:avLst/>
          </a:prstGeom>
        </p:spPr>
      </p:pic>
    </p:spTree>
    <p:extLst>
      <p:ext uri="{BB962C8B-B14F-4D97-AF65-F5344CB8AC3E}">
        <p14:creationId xmlns:p14="http://schemas.microsoft.com/office/powerpoint/2010/main" val="383680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54"/>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chemeClr val="bg1"/>
          </a:solidFill>
        </p:spPr>
        <p:txBody>
          <a:bodyPr wrap="square" lIns="0" tIns="0" rIns="0" bIns="0" rtlCol="0"/>
          <a:lstStyle/>
          <a:p>
            <a:endParaRPr dirty="0"/>
          </a:p>
        </p:txBody>
      </p:sp>
      <p:sp>
        <p:nvSpPr>
          <p:cNvPr id="7" name="object 7"/>
          <p:cNvSpPr txBox="1">
            <a:spLocks noGrp="1"/>
          </p:cNvSpPr>
          <p:nvPr>
            <p:ph type="title"/>
          </p:nvPr>
        </p:nvSpPr>
        <p:spPr>
          <a:xfrm>
            <a:off x="2057400" y="1104900"/>
            <a:ext cx="11353800" cy="688650"/>
          </a:xfrm>
          <a:prstGeom prst="rect">
            <a:avLst/>
          </a:prstGeom>
        </p:spPr>
        <p:txBody>
          <a:bodyPr vert="horz" wrap="square" lIns="0" tIns="11430" rIns="0" bIns="0" rtlCol="0">
            <a:spAutoFit/>
          </a:bodyPr>
          <a:lstStyle/>
          <a:p>
            <a:pPr marL="12700" algn="l">
              <a:lnSpc>
                <a:spcPct val="100000"/>
              </a:lnSpc>
              <a:spcBef>
                <a:spcPts val="90"/>
              </a:spcBef>
            </a:pPr>
            <a:r>
              <a:rPr lang="en-CA" sz="4400" spc="-80" dirty="0">
                <a:solidFill>
                  <a:srgbClr val="B24E7B"/>
                </a:solidFill>
                <a:latin typeface="Myriad Pro" panose="020B0503030403020204" pitchFamily="34" charset="0"/>
                <a:cs typeface="Verdana"/>
              </a:rPr>
              <a:t>Collective care during interpersonal conflict</a:t>
            </a:r>
            <a:endParaRPr sz="4400" dirty="0">
              <a:solidFill>
                <a:srgbClr val="B24E7B"/>
              </a:solidFill>
              <a:latin typeface="Myriad Pro" panose="020B0503030403020204" pitchFamily="34" charset="0"/>
              <a:cs typeface="Verdana"/>
            </a:endParaRPr>
          </a:p>
        </p:txBody>
      </p:sp>
      <p:sp>
        <p:nvSpPr>
          <p:cNvPr id="5" name="object 8">
            <a:extLst>
              <a:ext uri="{FF2B5EF4-FFF2-40B4-BE49-F238E27FC236}">
                <a16:creationId xmlns:a16="http://schemas.microsoft.com/office/drawing/2014/main" id="{859695CC-9429-F26C-CFF6-B46550100DE8}"/>
              </a:ext>
            </a:extLst>
          </p:cNvPr>
          <p:cNvSpPr txBox="1"/>
          <p:nvPr/>
        </p:nvSpPr>
        <p:spPr>
          <a:xfrm>
            <a:off x="3505200" y="2487937"/>
            <a:ext cx="12573000" cy="5177764"/>
          </a:xfrm>
          <a:prstGeom prst="rect">
            <a:avLst/>
          </a:prstGeom>
        </p:spPr>
        <p:txBody>
          <a:bodyPr vert="horz" wrap="square" lIns="0" tIns="12700" rIns="0" bIns="0" rtlCol="0">
            <a:spAutoFit/>
          </a:bodyPr>
          <a:lstStyle/>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How might I frame feedback so that it is constructive and not punitive?</a:t>
            </a:r>
          </a:p>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What allows me to feel called in vs. called out?</a:t>
            </a:r>
          </a:p>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What are my principles of a courageous conversation?</a:t>
            </a:r>
          </a:p>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How can love show up in conversations that also simultaneously hold tension and pain?</a:t>
            </a:r>
          </a:p>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How can we move through uncomfortable edges with each other? </a:t>
            </a:r>
          </a:p>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What are ideal models for communicating pain points to the team? </a:t>
            </a:r>
          </a:p>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What are my after-care needs in times of conflict?</a:t>
            </a:r>
          </a:p>
          <a:p>
            <a:pPr marL="469900" marR="112395" indent="-457200">
              <a:lnSpc>
                <a:spcPct val="115900"/>
              </a:lnSpc>
              <a:spcBef>
                <a:spcPts val="100"/>
              </a:spcBef>
              <a:buSzPct val="110000"/>
              <a:buFont typeface="Arial" panose="020B0604020202020204" pitchFamily="34" charset="0"/>
              <a:buChar char="•"/>
            </a:pPr>
            <a:r>
              <a:rPr lang="en-GB" sz="3200" b="0" spc="-65" dirty="0">
                <a:solidFill>
                  <a:srgbClr val="000000"/>
                </a:solidFill>
                <a:latin typeface="Myriad Pro" panose="020B0503030403020204" pitchFamily="34" charset="0"/>
                <a:cs typeface="Verdana"/>
              </a:rPr>
              <a:t>How can the team support me in after-care?</a:t>
            </a:r>
          </a:p>
        </p:txBody>
      </p:sp>
      <p:pic>
        <p:nvPicPr>
          <p:cNvPr id="6" name="Graphic 5" descr="House with solid purple fill and a white heart inside it. ">
            <a:extLst>
              <a:ext uri="{FF2B5EF4-FFF2-40B4-BE49-F238E27FC236}">
                <a16:creationId xmlns:a16="http://schemas.microsoft.com/office/drawing/2014/main" id="{929B3A13-3A7F-1FB5-1551-C2CF84330F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 y="2247900"/>
            <a:ext cx="1988127" cy="1988127"/>
          </a:xfrm>
          <a:prstGeom prst="rect">
            <a:avLst/>
          </a:prstGeom>
        </p:spPr>
      </p:pic>
    </p:spTree>
    <p:extLst>
      <p:ext uri="{BB962C8B-B14F-4D97-AF65-F5344CB8AC3E}">
        <p14:creationId xmlns:p14="http://schemas.microsoft.com/office/powerpoint/2010/main" val="25060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3F4EF"/>
          </a:solidFill>
        </p:spPr>
        <p:txBody>
          <a:bodyPr wrap="square" lIns="0" tIns="0" rIns="0" bIns="0" rtlCol="0"/>
          <a:lstStyle/>
          <a:p>
            <a:endParaRPr lang="en-CA"/>
          </a:p>
        </p:txBody>
      </p:sp>
      <p:sp>
        <p:nvSpPr>
          <p:cNvPr id="6" name="object 6"/>
          <p:cNvSpPr txBox="1"/>
          <p:nvPr/>
        </p:nvSpPr>
        <p:spPr>
          <a:xfrm>
            <a:off x="2667000" y="1790700"/>
            <a:ext cx="13943330" cy="2844177"/>
          </a:xfrm>
          <a:prstGeom prst="rect">
            <a:avLst/>
          </a:prstGeom>
        </p:spPr>
        <p:txBody>
          <a:bodyPr vert="horz" wrap="square" lIns="0" tIns="12700" rIns="0" bIns="0" rtlCol="0">
            <a:spAutoFit/>
          </a:bodyPr>
          <a:lstStyle/>
          <a:p>
            <a:pPr marL="582930" marR="5080" indent="-571500" algn="l">
              <a:lnSpc>
                <a:spcPct val="116300"/>
              </a:lnSpc>
              <a:spcBef>
                <a:spcPts val="100"/>
              </a:spcBef>
              <a:buFont typeface="Arial" panose="020B0604020202020204" pitchFamily="34" charset="0"/>
              <a:buChar char="•"/>
            </a:pPr>
            <a:r>
              <a:rPr lang="en-GB" sz="4000" dirty="0">
                <a:latin typeface="Myriad Pro" panose="020B0503030403020204" pitchFamily="34" charset="0"/>
                <a:cs typeface="Verdana"/>
              </a:rPr>
              <a:t>Possible collective dreaming exercise </a:t>
            </a:r>
            <a:br>
              <a:rPr lang="en-GB" sz="4000" dirty="0">
                <a:latin typeface="Myriad Pro" panose="020B0503030403020204" pitchFamily="34" charset="0"/>
                <a:cs typeface="Verdana"/>
              </a:rPr>
            </a:br>
            <a:r>
              <a:rPr lang="en-GB" sz="4000" dirty="0">
                <a:latin typeface="Myriad Pro" panose="020B0503030403020204" pitchFamily="34" charset="0"/>
                <a:cs typeface="Verdana"/>
              </a:rPr>
              <a:t>(i.e., dreaming meditation along the five senses) </a:t>
            </a:r>
          </a:p>
          <a:p>
            <a:pPr marL="582930" marR="5080" indent="-571500" algn="l">
              <a:lnSpc>
                <a:spcPct val="116300"/>
              </a:lnSpc>
              <a:spcBef>
                <a:spcPts val="100"/>
              </a:spcBef>
              <a:buFont typeface="Arial" panose="020B0604020202020204" pitchFamily="34" charset="0"/>
              <a:buChar char="•"/>
            </a:pPr>
            <a:r>
              <a:rPr lang="en-GB" sz="4000" dirty="0">
                <a:latin typeface="Myriad Pro" panose="020B0503030403020204" pitchFamily="34" charset="0"/>
                <a:cs typeface="Verdana"/>
              </a:rPr>
              <a:t>Possible daydreaming activity</a:t>
            </a:r>
          </a:p>
          <a:p>
            <a:pPr marL="11430" marR="5080" algn="l">
              <a:lnSpc>
                <a:spcPct val="116300"/>
              </a:lnSpc>
              <a:spcBef>
                <a:spcPts val="100"/>
              </a:spcBef>
            </a:pPr>
            <a:endParaRPr lang="en-GB" sz="4000" spc="-285" dirty="0">
              <a:latin typeface="Myriad Pro" panose="020B0503030403020204" pitchFamily="34" charset="0"/>
              <a:cs typeface="Verdana"/>
            </a:endParaRPr>
          </a:p>
        </p:txBody>
      </p:sp>
      <p:sp>
        <p:nvSpPr>
          <p:cNvPr id="7" name="object 7"/>
          <p:cNvSpPr txBox="1">
            <a:spLocks noGrp="1"/>
          </p:cNvSpPr>
          <p:nvPr>
            <p:ph type="title"/>
          </p:nvPr>
        </p:nvSpPr>
        <p:spPr>
          <a:xfrm>
            <a:off x="6761480" y="1055883"/>
            <a:ext cx="4765040" cy="688650"/>
          </a:xfrm>
          <a:prstGeom prst="rect">
            <a:avLst/>
          </a:prstGeom>
        </p:spPr>
        <p:txBody>
          <a:bodyPr vert="horz" wrap="square" lIns="0" tIns="11430" rIns="0" bIns="0" rtlCol="0">
            <a:spAutoFit/>
          </a:bodyPr>
          <a:lstStyle/>
          <a:p>
            <a:pPr marL="12700" algn="ctr">
              <a:lnSpc>
                <a:spcPct val="100000"/>
              </a:lnSpc>
              <a:spcBef>
                <a:spcPts val="90"/>
              </a:spcBef>
            </a:pPr>
            <a:r>
              <a:rPr sz="4400" spc="-80" dirty="0">
                <a:solidFill>
                  <a:srgbClr val="B24E7B"/>
                </a:solidFill>
                <a:latin typeface="Myriad Pro" panose="020B0503030403020204" pitchFamily="34" charset="0"/>
                <a:cs typeface="Verdana"/>
              </a:rPr>
              <a:t>Activity</a:t>
            </a:r>
            <a:r>
              <a:rPr sz="4400" spc="-405" dirty="0">
                <a:solidFill>
                  <a:srgbClr val="B24E7B"/>
                </a:solidFill>
                <a:latin typeface="Myriad Pro" panose="020B0503030403020204" pitchFamily="34" charset="0"/>
                <a:cs typeface="Verdana"/>
              </a:rPr>
              <a:t> </a:t>
            </a:r>
            <a:r>
              <a:rPr sz="4400" spc="-155" dirty="0">
                <a:solidFill>
                  <a:srgbClr val="B24E7B"/>
                </a:solidFill>
                <a:latin typeface="Myriad Pro" panose="020B0503030403020204" pitchFamily="34" charset="0"/>
                <a:cs typeface="Verdana"/>
              </a:rPr>
              <a:t>ideas</a:t>
            </a:r>
            <a:endParaRPr sz="4400" dirty="0">
              <a:solidFill>
                <a:srgbClr val="B24E7B"/>
              </a:solidFill>
              <a:latin typeface="Myriad Pro" panose="020B0503030403020204" pitchFamily="34" charset="0"/>
              <a:cs typeface="Verdana"/>
            </a:endParaRPr>
          </a:p>
        </p:txBody>
      </p:sp>
    </p:spTree>
    <p:extLst>
      <p:ext uri="{BB962C8B-B14F-4D97-AF65-F5344CB8AC3E}">
        <p14:creationId xmlns:p14="http://schemas.microsoft.com/office/powerpoint/2010/main" val="80389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34000" y="4730190"/>
            <a:ext cx="7391400" cy="1674817"/>
          </a:xfrm>
          <a:prstGeom prst="rect">
            <a:avLst/>
          </a:prstGeom>
        </p:spPr>
        <p:txBody>
          <a:bodyPr vert="horz" wrap="square" lIns="0" tIns="12700" rIns="0" bIns="0" rtlCol="0">
            <a:spAutoFit/>
          </a:bodyPr>
          <a:lstStyle/>
          <a:p>
            <a:pPr marL="12700" marR="5080" algn="ctr">
              <a:spcBef>
                <a:spcPts val="100"/>
              </a:spcBef>
            </a:pPr>
            <a:r>
              <a:rPr lang="en-GB" sz="3600" b="0" dirty="0">
                <a:solidFill>
                  <a:schemeClr val="tx1"/>
                </a:solidFill>
                <a:latin typeface="Myriad Pro" panose="020B0503030403020204" pitchFamily="34" charset="0"/>
                <a:cs typeface="Verdana"/>
              </a:rPr>
              <a:t>Thank you for your commitment to embodying the work we have set out to do together</a:t>
            </a:r>
            <a:endParaRPr sz="3600" b="0" dirty="0">
              <a:solidFill>
                <a:schemeClr val="tx1"/>
              </a:solidFill>
              <a:latin typeface="Myriad Pro" panose="020B0503030403020204" pitchFamily="34" charset="0"/>
              <a:cs typeface="Verdana"/>
            </a:endParaRPr>
          </a:p>
        </p:txBody>
      </p:sp>
      <p:sp>
        <p:nvSpPr>
          <p:cNvPr id="12" name="object 4" descr="Green starburst.">
            <a:extLst>
              <a:ext uri="{FF2B5EF4-FFF2-40B4-BE49-F238E27FC236}">
                <a16:creationId xmlns:a16="http://schemas.microsoft.com/office/drawing/2014/main" id="{9892E64D-248C-B5CB-AC9F-653C8ADB7764}"/>
              </a:ext>
            </a:extLst>
          </p:cNvPr>
          <p:cNvSpPr/>
          <p:nvPr/>
        </p:nvSpPr>
        <p:spPr>
          <a:xfrm>
            <a:off x="8044218" y="2452823"/>
            <a:ext cx="2199564" cy="2199564"/>
          </a:xfrm>
          <a:custGeom>
            <a:avLst/>
            <a:gdLst/>
            <a:ahLst/>
            <a:cxnLst/>
            <a:rect l="l" t="t" r="r" b="b"/>
            <a:pathLst>
              <a:path w="2828925" h="2828925">
                <a:moveTo>
                  <a:pt x="1416071" y="1384378"/>
                </a:moveTo>
                <a:lnTo>
                  <a:pt x="1403241" y="1349744"/>
                </a:lnTo>
                <a:lnTo>
                  <a:pt x="1403241" y="0"/>
                </a:lnTo>
                <a:lnTo>
                  <a:pt x="1426864" y="0"/>
                </a:lnTo>
                <a:lnTo>
                  <a:pt x="1426864" y="1360880"/>
                </a:lnTo>
                <a:lnTo>
                  <a:pt x="1416071" y="1384378"/>
                </a:lnTo>
                <a:close/>
              </a:path>
              <a:path w="2828925" h="2828925">
                <a:moveTo>
                  <a:pt x="1403241" y="1386704"/>
                </a:moveTo>
                <a:lnTo>
                  <a:pt x="1384476" y="1367939"/>
                </a:lnTo>
                <a:lnTo>
                  <a:pt x="911870" y="92132"/>
                </a:lnTo>
                <a:lnTo>
                  <a:pt x="934313" y="83863"/>
                </a:lnTo>
                <a:lnTo>
                  <a:pt x="1403241" y="1349744"/>
                </a:lnTo>
                <a:lnTo>
                  <a:pt x="1403241" y="1386704"/>
                </a:lnTo>
                <a:close/>
              </a:path>
              <a:path w="2828925" h="2828925">
                <a:moveTo>
                  <a:pt x="1426864" y="1386704"/>
                </a:moveTo>
                <a:lnTo>
                  <a:pt x="1426864" y="1360880"/>
                </a:lnTo>
                <a:lnTo>
                  <a:pt x="1995012" y="124023"/>
                </a:lnTo>
                <a:lnTo>
                  <a:pt x="2016273" y="133473"/>
                </a:lnTo>
                <a:lnTo>
                  <a:pt x="1452277" y="1361291"/>
                </a:lnTo>
                <a:lnTo>
                  <a:pt x="1426864" y="1386704"/>
                </a:lnTo>
                <a:close/>
              </a:path>
              <a:path w="2828925" h="2828925">
                <a:moveTo>
                  <a:pt x="1437659" y="1393117"/>
                </a:moveTo>
                <a:lnTo>
                  <a:pt x="1452277" y="1361291"/>
                </a:lnTo>
                <a:lnTo>
                  <a:pt x="2407243" y="406325"/>
                </a:lnTo>
                <a:lnTo>
                  <a:pt x="2423780" y="422862"/>
                </a:lnTo>
                <a:lnTo>
                  <a:pt x="1462861" y="1383781"/>
                </a:lnTo>
                <a:lnTo>
                  <a:pt x="1437659" y="1393117"/>
                </a:lnTo>
                <a:close/>
              </a:path>
              <a:path w="2828925" h="2828925">
                <a:moveTo>
                  <a:pt x="1393520" y="1392355"/>
                </a:moveTo>
                <a:lnTo>
                  <a:pt x="1360766" y="1377303"/>
                </a:lnTo>
                <a:lnTo>
                  <a:pt x="406325" y="422862"/>
                </a:lnTo>
                <a:lnTo>
                  <a:pt x="422862" y="406325"/>
                </a:lnTo>
                <a:lnTo>
                  <a:pt x="1384476" y="1367939"/>
                </a:lnTo>
                <a:lnTo>
                  <a:pt x="1393520" y="1392355"/>
                </a:lnTo>
                <a:close/>
              </a:path>
              <a:path w="2828925" h="2828925">
                <a:moveTo>
                  <a:pt x="1386704" y="1403241"/>
                </a:moveTo>
                <a:lnTo>
                  <a:pt x="1362061" y="1403241"/>
                </a:lnTo>
                <a:lnTo>
                  <a:pt x="125205" y="835094"/>
                </a:lnTo>
                <a:lnTo>
                  <a:pt x="134654" y="813832"/>
                </a:lnTo>
                <a:lnTo>
                  <a:pt x="1360766" y="1377303"/>
                </a:lnTo>
                <a:lnTo>
                  <a:pt x="1386704" y="1403241"/>
                </a:lnTo>
                <a:close/>
              </a:path>
              <a:path w="2828925" h="2828925">
                <a:moveTo>
                  <a:pt x="1479180" y="1403241"/>
                </a:moveTo>
                <a:lnTo>
                  <a:pt x="1443401" y="1403241"/>
                </a:lnTo>
                <a:lnTo>
                  <a:pt x="1462861" y="1383781"/>
                </a:lnTo>
                <a:lnTo>
                  <a:pt x="2736793" y="911870"/>
                </a:lnTo>
                <a:lnTo>
                  <a:pt x="2745061" y="934313"/>
                </a:lnTo>
                <a:lnTo>
                  <a:pt x="1479180" y="1403241"/>
                </a:lnTo>
                <a:close/>
              </a:path>
              <a:path w="2828925" h="2828925">
                <a:moveTo>
                  <a:pt x="1411300" y="1394764"/>
                </a:moveTo>
                <a:lnTo>
                  <a:pt x="1403241" y="1386704"/>
                </a:lnTo>
                <a:lnTo>
                  <a:pt x="1403241" y="1349744"/>
                </a:lnTo>
                <a:lnTo>
                  <a:pt x="1416071" y="1384378"/>
                </a:lnTo>
                <a:lnTo>
                  <a:pt x="1411300" y="1394764"/>
                </a:lnTo>
                <a:close/>
              </a:path>
              <a:path w="2828925" h="2828925">
                <a:moveTo>
                  <a:pt x="1419617" y="1393952"/>
                </a:moveTo>
                <a:lnTo>
                  <a:pt x="1416071" y="1384378"/>
                </a:lnTo>
                <a:lnTo>
                  <a:pt x="1426864" y="1360880"/>
                </a:lnTo>
                <a:lnTo>
                  <a:pt x="1426864" y="1386704"/>
                </a:lnTo>
                <a:lnTo>
                  <a:pt x="1419617" y="1393952"/>
                </a:lnTo>
                <a:close/>
              </a:path>
              <a:path w="2828925" h="2828925">
                <a:moveTo>
                  <a:pt x="1426864" y="1397115"/>
                </a:moveTo>
                <a:lnTo>
                  <a:pt x="1426864" y="1386704"/>
                </a:lnTo>
                <a:lnTo>
                  <a:pt x="1452277" y="1361291"/>
                </a:lnTo>
                <a:lnTo>
                  <a:pt x="1437659" y="1393117"/>
                </a:lnTo>
                <a:lnTo>
                  <a:pt x="1426864" y="1397115"/>
                </a:lnTo>
                <a:close/>
              </a:path>
              <a:path w="2828925" h="2828925">
                <a:moveTo>
                  <a:pt x="1403241" y="1396822"/>
                </a:moveTo>
                <a:lnTo>
                  <a:pt x="1393520" y="1392355"/>
                </a:lnTo>
                <a:lnTo>
                  <a:pt x="1384476" y="1367939"/>
                </a:lnTo>
                <a:lnTo>
                  <a:pt x="1403241" y="1386704"/>
                </a:lnTo>
                <a:lnTo>
                  <a:pt x="1403241" y="1396822"/>
                </a:lnTo>
                <a:close/>
              </a:path>
              <a:path w="2828925" h="2828925">
                <a:moveTo>
                  <a:pt x="1393090" y="1409626"/>
                </a:moveTo>
                <a:lnTo>
                  <a:pt x="1360766" y="1377303"/>
                </a:lnTo>
                <a:lnTo>
                  <a:pt x="1393520" y="1392355"/>
                </a:lnTo>
                <a:lnTo>
                  <a:pt x="1399094" y="1407402"/>
                </a:lnTo>
                <a:lnTo>
                  <a:pt x="1393090" y="1409626"/>
                </a:lnTo>
                <a:close/>
              </a:path>
              <a:path w="2828925" h="2828925">
                <a:moveTo>
                  <a:pt x="1435154" y="1411488"/>
                </a:moveTo>
                <a:lnTo>
                  <a:pt x="1430254" y="1409237"/>
                </a:lnTo>
                <a:lnTo>
                  <a:pt x="1437659" y="1393117"/>
                </a:lnTo>
                <a:lnTo>
                  <a:pt x="1462861" y="1383781"/>
                </a:lnTo>
                <a:lnTo>
                  <a:pt x="1435154" y="1411488"/>
                </a:lnTo>
                <a:close/>
              </a:path>
              <a:path w="2828925" h="2828925">
                <a:moveTo>
                  <a:pt x="1415053" y="1398516"/>
                </a:moveTo>
                <a:lnTo>
                  <a:pt x="1411300" y="1394764"/>
                </a:lnTo>
                <a:lnTo>
                  <a:pt x="1416071" y="1384378"/>
                </a:lnTo>
                <a:lnTo>
                  <a:pt x="1419617" y="1393952"/>
                </a:lnTo>
                <a:lnTo>
                  <a:pt x="1415053" y="1398516"/>
                </a:lnTo>
                <a:close/>
              </a:path>
              <a:path w="2828925" h="2828925">
                <a:moveTo>
                  <a:pt x="1421522" y="1399094"/>
                </a:moveTo>
                <a:lnTo>
                  <a:pt x="1419617" y="1393952"/>
                </a:lnTo>
                <a:lnTo>
                  <a:pt x="1426864" y="1386704"/>
                </a:lnTo>
                <a:lnTo>
                  <a:pt x="1426864" y="1397115"/>
                </a:lnTo>
                <a:lnTo>
                  <a:pt x="1421522" y="1399094"/>
                </a:lnTo>
                <a:close/>
              </a:path>
              <a:path w="2828925" h="2828925">
                <a:moveTo>
                  <a:pt x="1409114" y="1399522"/>
                </a:moveTo>
                <a:lnTo>
                  <a:pt x="1403241" y="1396822"/>
                </a:lnTo>
                <a:lnTo>
                  <a:pt x="1403241" y="1386704"/>
                </a:lnTo>
                <a:lnTo>
                  <a:pt x="1411300" y="1394764"/>
                </a:lnTo>
                <a:lnTo>
                  <a:pt x="1409114" y="1399522"/>
                </a:lnTo>
                <a:close/>
              </a:path>
              <a:path w="2828925" h="2828925">
                <a:moveTo>
                  <a:pt x="1399094" y="1407402"/>
                </a:moveTo>
                <a:lnTo>
                  <a:pt x="1393520" y="1392355"/>
                </a:lnTo>
                <a:lnTo>
                  <a:pt x="1403241" y="1396822"/>
                </a:lnTo>
                <a:lnTo>
                  <a:pt x="1403241" y="1405866"/>
                </a:lnTo>
                <a:lnTo>
                  <a:pt x="1399094" y="1407402"/>
                </a:lnTo>
                <a:close/>
              </a:path>
              <a:path w="2828925" h="2828925">
                <a:moveTo>
                  <a:pt x="1430254" y="1409237"/>
                </a:moveTo>
                <a:lnTo>
                  <a:pt x="1426864" y="1407679"/>
                </a:lnTo>
                <a:lnTo>
                  <a:pt x="1426864" y="1397115"/>
                </a:lnTo>
                <a:lnTo>
                  <a:pt x="1437659" y="1393117"/>
                </a:lnTo>
                <a:lnTo>
                  <a:pt x="1430254" y="1409237"/>
                </a:lnTo>
                <a:close/>
              </a:path>
              <a:path w="2828925" h="2828925">
                <a:moveTo>
                  <a:pt x="1417223" y="1400687"/>
                </a:moveTo>
                <a:lnTo>
                  <a:pt x="1415053" y="1398516"/>
                </a:lnTo>
                <a:lnTo>
                  <a:pt x="1419617" y="1393952"/>
                </a:lnTo>
                <a:lnTo>
                  <a:pt x="1421522" y="1399094"/>
                </a:lnTo>
                <a:lnTo>
                  <a:pt x="1417223" y="1400687"/>
                </a:lnTo>
                <a:close/>
              </a:path>
              <a:path w="2828925" h="2828925">
                <a:moveTo>
                  <a:pt x="1412494" y="1401075"/>
                </a:moveTo>
                <a:lnTo>
                  <a:pt x="1409114" y="1399522"/>
                </a:lnTo>
                <a:lnTo>
                  <a:pt x="1411300" y="1394764"/>
                </a:lnTo>
                <a:lnTo>
                  <a:pt x="1415053" y="1398516"/>
                </a:lnTo>
                <a:lnTo>
                  <a:pt x="1412494" y="1401075"/>
                </a:lnTo>
                <a:close/>
              </a:path>
              <a:path w="2828925" h="2828925">
                <a:moveTo>
                  <a:pt x="1403241" y="1405866"/>
                </a:moveTo>
                <a:lnTo>
                  <a:pt x="1403241" y="1396822"/>
                </a:lnTo>
                <a:lnTo>
                  <a:pt x="1409114" y="1399522"/>
                </a:lnTo>
                <a:lnTo>
                  <a:pt x="1406807" y="1404545"/>
                </a:lnTo>
                <a:lnTo>
                  <a:pt x="1403241" y="1405866"/>
                </a:lnTo>
                <a:close/>
              </a:path>
              <a:path w="2828925" h="2828925">
                <a:moveTo>
                  <a:pt x="1426864" y="1407679"/>
                </a:moveTo>
                <a:lnTo>
                  <a:pt x="1424258" y="1406481"/>
                </a:lnTo>
                <a:lnTo>
                  <a:pt x="1421522" y="1399094"/>
                </a:lnTo>
                <a:lnTo>
                  <a:pt x="1426864" y="1397115"/>
                </a:lnTo>
                <a:lnTo>
                  <a:pt x="1426864" y="1407679"/>
                </a:lnTo>
                <a:close/>
              </a:path>
              <a:path w="2828925" h="2828925">
                <a:moveTo>
                  <a:pt x="1414137" y="1401830"/>
                </a:moveTo>
                <a:lnTo>
                  <a:pt x="1412494" y="1401075"/>
                </a:lnTo>
                <a:lnTo>
                  <a:pt x="1415053" y="1398516"/>
                </a:lnTo>
                <a:lnTo>
                  <a:pt x="1417223" y="1400687"/>
                </a:lnTo>
                <a:lnTo>
                  <a:pt x="1414137" y="1401830"/>
                </a:lnTo>
                <a:close/>
              </a:path>
              <a:path w="2828925" h="2828925">
                <a:moveTo>
                  <a:pt x="1424258" y="1406481"/>
                </a:moveTo>
                <a:lnTo>
                  <a:pt x="1421963" y="1405426"/>
                </a:lnTo>
                <a:lnTo>
                  <a:pt x="1417223" y="1400687"/>
                </a:lnTo>
                <a:lnTo>
                  <a:pt x="1421522" y="1399094"/>
                </a:lnTo>
                <a:lnTo>
                  <a:pt x="1424258" y="1406481"/>
                </a:lnTo>
                <a:close/>
              </a:path>
              <a:path w="2828925" h="2828925">
                <a:moveTo>
                  <a:pt x="1406807" y="1404545"/>
                </a:moveTo>
                <a:lnTo>
                  <a:pt x="1409114" y="1399522"/>
                </a:lnTo>
                <a:lnTo>
                  <a:pt x="1412494" y="1401075"/>
                </a:lnTo>
                <a:lnTo>
                  <a:pt x="1410328" y="1403241"/>
                </a:lnTo>
                <a:lnTo>
                  <a:pt x="1406807" y="1404545"/>
                </a:lnTo>
                <a:close/>
              </a:path>
              <a:path w="2828925" h="2828925">
                <a:moveTo>
                  <a:pt x="1421963" y="1405426"/>
                </a:moveTo>
                <a:lnTo>
                  <a:pt x="1414137" y="1401830"/>
                </a:lnTo>
                <a:lnTo>
                  <a:pt x="1417223" y="1400687"/>
                </a:lnTo>
                <a:lnTo>
                  <a:pt x="1421963" y="1405426"/>
                </a:lnTo>
                <a:close/>
              </a:path>
              <a:path w="2828925" h="2828925">
                <a:moveTo>
                  <a:pt x="1410328" y="1403241"/>
                </a:moveTo>
                <a:lnTo>
                  <a:pt x="1412494" y="1401075"/>
                </a:lnTo>
                <a:lnTo>
                  <a:pt x="1414137" y="1401830"/>
                </a:lnTo>
                <a:lnTo>
                  <a:pt x="1410328" y="1403241"/>
                </a:lnTo>
                <a:close/>
              </a:path>
              <a:path w="2828925" h="2828925">
                <a:moveTo>
                  <a:pt x="1414346" y="1427258"/>
                </a:moveTo>
                <a:lnTo>
                  <a:pt x="1407641" y="1424178"/>
                </a:lnTo>
                <a:lnTo>
                  <a:pt x="1403936" y="1420472"/>
                </a:lnTo>
                <a:lnTo>
                  <a:pt x="1403241" y="1418596"/>
                </a:lnTo>
                <a:lnTo>
                  <a:pt x="1403242" y="1412307"/>
                </a:lnTo>
                <a:lnTo>
                  <a:pt x="1404924" y="1408645"/>
                </a:lnTo>
                <a:lnTo>
                  <a:pt x="1410328" y="1403241"/>
                </a:lnTo>
                <a:lnTo>
                  <a:pt x="1414137" y="1401830"/>
                </a:lnTo>
                <a:lnTo>
                  <a:pt x="1421963" y="1405426"/>
                </a:lnTo>
                <a:lnTo>
                  <a:pt x="1424988" y="1408452"/>
                </a:lnTo>
                <a:lnTo>
                  <a:pt x="1426864" y="1413517"/>
                </a:lnTo>
                <a:lnTo>
                  <a:pt x="1426864" y="1416615"/>
                </a:lnTo>
                <a:lnTo>
                  <a:pt x="1424178" y="1422464"/>
                </a:lnTo>
                <a:lnTo>
                  <a:pt x="1422349" y="1424293"/>
                </a:lnTo>
                <a:lnTo>
                  <a:pt x="1414346" y="1427258"/>
                </a:lnTo>
                <a:close/>
              </a:path>
              <a:path w="2828925" h="2828925">
                <a:moveTo>
                  <a:pt x="1404924" y="1408645"/>
                </a:moveTo>
                <a:lnTo>
                  <a:pt x="1406807" y="1404545"/>
                </a:lnTo>
                <a:lnTo>
                  <a:pt x="1410328" y="1403241"/>
                </a:lnTo>
                <a:lnTo>
                  <a:pt x="1404924" y="1408645"/>
                </a:lnTo>
                <a:close/>
              </a:path>
              <a:path w="2828925" h="2828925">
                <a:moveTo>
                  <a:pt x="1346555" y="1426864"/>
                </a:moveTo>
                <a:lnTo>
                  <a:pt x="0" y="1426864"/>
                </a:lnTo>
                <a:lnTo>
                  <a:pt x="0" y="1403241"/>
                </a:lnTo>
                <a:lnTo>
                  <a:pt x="1362061" y="1403241"/>
                </a:lnTo>
                <a:lnTo>
                  <a:pt x="1383609" y="1413139"/>
                </a:lnTo>
                <a:lnTo>
                  <a:pt x="1346555" y="1426864"/>
                </a:lnTo>
                <a:close/>
              </a:path>
              <a:path w="2828925" h="2828925">
                <a:moveTo>
                  <a:pt x="2828925" y="1426864"/>
                </a:moveTo>
                <a:lnTo>
                  <a:pt x="1468612" y="1426864"/>
                </a:lnTo>
                <a:lnTo>
                  <a:pt x="1444866" y="1415952"/>
                </a:lnTo>
                <a:lnTo>
                  <a:pt x="1479180" y="1403241"/>
                </a:lnTo>
                <a:lnTo>
                  <a:pt x="2828925" y="1403241"/>
                </a:lnTo>
                <a:lnTo>
                  <a:pt x="2828925" y="1426864"/>
                </a:lnTo>
                <a:close/>
              </a:path>
              <a:path w="2828925" h="2828925">
                <a:moveTo>
                  <a:pt x="1403241" y="1410328"/>
                </a:moveTo>
                <a:lnTo>
                  <a:pt x="1403241" y="1405866"/>
                </a:lnTo>
                <a:lnTo>
                  <a:pt x="1406807" y="1404545"/>
                </a:lnTo>
                <a:lnTo>
                  <a:pt x="1404924" y="1408645"/>
                </a:lnTo>
                <a:lnTo>
                  <a:pt x="1403241" y="1410328"/>
                </a:lnTo>
                <a:close/>
              </a:path>
              <a:path w="2828925" h="2828925">
                <a:moveTo>
                  <a:pt x="1424988" y="1408452"/>
                </a:moveTo>
                <a:lnTo>
                  <a:pt x="1421963" y="1405426"/>
                </a:lnTo>
                <a:lnTo>
                  <a:pt x="1424258" y="1406481"/>
                </a:lnTo>
                <a:lnTo>
                  <a:pt x="1424988" y="1408452"/>
                </a:lnTo>
                <a:close/>
              </a:path>
              <a:path w="2828925" h="2828925">
                <a:moveTo>
                  <a:pt x="1401006" y="1412563"/>
                </a:moveTo>
                <a:lnTo>
                  <a:pt x="1399094" y="1407402"/>
                </a:lnTo>
                <a:lnTo>
                  <a:pt x="1403241" y="1405866"/>
                </a:lnTo>
                <a:lnTo>
                  <a:pt x="1403241" y="1410328"/>
                </a:lnTo>
                <a:lnTo>
                  <a:pt x="1401006" y="1412563"/>
                </a:lnTo>
                <a:close/>
              </a:path>
              <a:path w="2828925" h="2828925">
                <a:moveTo>
                  <a:pt x="1426864" y="1410328"/>
                </a:moveTo>
                <a:lnTo>
                  <a:pt x="1424988" y="1408452"/>
                </a:lnTo>
                <a:lnTo>
                  <a:pt x="1424258" y="1406481"/>
                </a:lnTo>
                <a:lnTo>
                  <a:pt x="1426864" y="1407679"/>
                </a:lnTo>
                <a:lnTo>
                  <a:pt x="1426864" y="1410328"/>
                </a:lnTo>
                <a:close/>
              </a:path>
              <a:path w="2828925" h="2828925">
                <a:moveTo>
                  <a:pt x="1398516" y="1415053"/>
                </a:moveTo>
                <a:lnTo>
                  <a:pt x="1393090" y="1409626"/>
                </a:lnTo>
                <a:lnTo>
                  <a:pt x="1399094" y="1407402"/>
                </a:lnTo>
                <a:lnTo>
                  <a:pt x="1401006" y="1412563"/>
                </a:lnTo>
                <a:lnTo>
                  <a:pt x="1398516" y="1415053"/>
                </a:lnTo>
                <a:close/>
              </a:path>
              <a:path w="2828925" h="2828925">
                <a:moveTo>
                  <a:pt x="1428843" y="1412307"/>
                </a:moveTo>
                <a:lnTo>
                  <a:pt x="1426864" y="1410328"/>
                </a:lnTo>
                <a:lnTo>
                  <a:pt x="1426864" y="1407679"/>
                </a:lnTo>
                <a:lnTo>
                  <a:pt x="1430254" y="1409237"/>
                </a:lnTo>
                <a:lnTo>
                  <a:pt x="1428843" y="1412307"/>
                </a:lnTo>
                <a:close/>
              </a:path>
              <a:path w="2828925" h="2828925">
                <a:moveTo>
                  <a:pt x="1426864" y="1413517"/>
                </a:moveTo>
                <a:lnTo>
                  <a:pt x="1424988" y="1408452"/>
                </a:lnTo>
                <a:lnTo>
                  <a:pt x="1426864" y="1410328"/>
                </a:lnTo>
                <a:lnTo>
                  <a:pt x="1426864" y="1413517"/>
                </a:lnTo>
                <a:close/>
              </a:path>
              <a:path w="2828925" h="2828925">
                <a:moveTo>
                  <a:pt x="1403241" y="1412308"/>
                </a:moveTo>
                <a:lnTo>
                  <a:pt x="1403241" y="1410328"/>
                </a:lnTo>
                <a:lnTo>
                  <a:pt x="1404924" y="1408645"/>
                </a:lnTo>
                <a:lnTo>
                  <a:pt x="1403241" y="1412308"/>
                </a:lnTo>
                <a:close/>
              </a:path>
              <a:path w="2828925" h="2828925">
                <a:moveTo>
                  <a:pt x="1431589" y="1415053"/>
                </a:moveTo>
                <a:lnTo>
                  <a:pt x="1428843" y="1412307"/>
                </a:lnTo>
                <a:lnTo>
                  <a:pt x="1430254" y="1409237"/>
                </a:lnTo>
                <a:lnTo>
                  <a:pt x="1435154" y="1411488"/>
                </a:lnTo>
                <a:lnTo>
                  <a:pt x="1431589" y="1415053"/>
                </a:lnTo>
                <a:close/>
              </a:path>
              <a:path w="2828925" h="2828925">
                <a:moveTo>
                  <a:pt x="1395135" y="1418433"/>
                </a:moveTo>
                <a:lnTo>
                  <a:pt x="1383609" y="1413139"/>
                </a:lnTo>
                <a:lnTo>
                  <a:pt x="1393090" y="1409626"/>
                </a:lnTo>
                <a:lnTo>
                  <a:pt x="1398516" y="1415053"/>
                </a:lnTo>
                <a:lnTo>
                  <a:pt x="1395135" y="1418433"/>
                </a:lnTo>
                <a:close/>
              </a:path>
              <a:path w="2828925" h="2828925">
                <a:moveTo>
                  <a:pt x="1401951" y="1415116"/>
                </a:moveTo>
                <a:lnTo>
                  <a:pt x="1401006" y="1412563"/>
                </a:lnTo>
                <a:lnTo>
                  <a:pt x="1403241" y="1410328"/>
                </a:lnTo>
                <a:lnTo>
                  <a:pt x="1403124" y="1412563"/>
                </a:lnTo>
                <a:lnTo>
                  <a:pt x="1401951" y="1415116"/>
                </a:lnTo>
                <a:close/>
              </a:path>
              <a:path w="2828925" h="2828925">
                <a:moveTo>
                  <a:pt x="1427500" y="1415232"/>
                </a:moveTo>
                <a:lnTo>
                  <a:pt x="1426864" y="1413517"/>
                </a:lnTo>
                <a:lnTo>
                  <a:pt x="1426864" y="1410328"/>
                </a:lnTo>
                <a:lnTo>
                  <a:pt x="1428843" y="1412307"/>
                </a:lnTo>
                <a:lnTo>
                  <a:pt x="1427500" y="1415232"/>
                </a:lnTo>
                <a:close/>
              </a:path>
              <a:path w="2828925" h="2828925">
                <a:moveTo>
                  <a:pt x="1435834" y="1419298"/>
                </a:moveTo>
                <a:lnTo>
                  <a:pt x="1431589" y="1415053"/>
                </a:lnTo>
                <a:lnTo>
                  <a:pt x="1435154" y="1411488"/>
                </a:lnTo>
                <a:lnTo>
                  <a:pt x="1444866" y="1415952"/>
                </a:lnTo>
                <a:lnTo>
                  <a:pt x="1435834" y="1419298"/>
                </a:lnTo>
                <a:close/>
              </a:path>
              <a:path w="2828925" h="2828925">
                <a:moveTo>
                  <a:pt x="1428557" y="1418085"/>
                </a:moveTo>
                <a:lnTo>
                  <a:pt x="1427500" y="1415232"/>
                </a:lnTo>
                <a:lnTo>
                  <a:pt x="1428843" y="1412307"/>
                </a:lnTo>
                <a:lnTo>
                  <a:pt x="1431589" y="1415053"/>
                </a:lnTo>
                <a:lnTo>
                  <a:pt x="1428557" y="1418085"/>
                </a:lnTo>
                <a:close/>
              </a:path>
              <a:path w="2828925" h="2828925">
                <a:moveTo>
                  <a:pt x="1403241" y="1418596"/>
                </a:moveTo>
                <a:lnTo>
                  <a:pt x="1401995" y="1415232"/>
                </a:lnTo>
                <a:lnTo>
                  <a:pt x="1401980" y="1415053"/>
                </a:lnTo>
                <a:lnTo>
                  <a:pt x="1403241" y="1412308"/>
                </a:lnTo>
                <a:lnTo>
                  <a:pt x="1403241" y="1418596"/>
                </a:lnTo>
                <a:close/>
              </a:path>
              <a:path w="2828925" h="2828925">
                <a:moveTo>
                  <a:pt x="1400890" y="1417427"/>
                </a:moveTo>
                <a:lnTo>
                  <a:pt x="1398516" y="1415053"/>
                </a:lnTo>
                <a:lnTo>
                  <a:pt x="1401006" y="1412563"/>
                </a:lnTo>
                <a:lnTo>
                  <a:pt x="1401928" y="1415053"/>
                </a:lnTo>
                <a:lnTo>
                  <a:pt x="1401898" y="1415232"/>
                </a:lnTo>
                <a:lnTo>
                  <a:pt x="1400890" y="1417427"/>
                </a:lnTo>
                <a:close/>
              </a:path>
              <a:path w="2828925" h="2828925">
                <a:moveTo>
                  <a:pt x="1426864" y="1416615"/>
                </a:moveTo>
                <a:lnTo>
                  <a:pt x="1426864" y="1413517"/>
                </a:lnTo>
                <a:lnTo>
                  <a:pt x="1427500" y="1415232"/>
                </a:lnTo>
                <a:lnTo>
                  <a:pt x="1426864" y="1416615"/>
                </a:lnTo>
                <a:close/>
              </a:path>
              <a:path w="2828925" h="2828925">
                <a:moveTo>
                  <a:pt x="1429830" y="1421522"/>
                </a:moveTo>
                <a:lnTo>
                  <a:pt x="1428557" y="1418085"/>
                </a:lnTo>
                <a:lnTo>
                  <a:pt x="1431589" y="1415053"/>
                </a:lnTo>
                <a:lnTo>
                  <a:pt x="1435834" y="1419298"/>
                </a:lnTo>
                <a:lnTo>
                  <a:pt x="1429830" y="1421522"/>
                </a:lnTo>
                <a:close/>
              </a:path>
              <a:path w="2828925" h="2828925">
                <a:moveTo>
                  <a:pt x="1399505" y="1420441"/>
                </a:moveTo>
                <a:lnTo>
                  <a:pt x="1395135" y="1418433"/>
                </a:lnTo>
                <a:lnTo>
                  <a:pt x="1398516" y="1415053"/>
                </a:lnTo>
                <a:lnTo>
                  <a:pt x="1400890" y="1417427"/>
                </a:lnTo>
                <a:lnTo>
                  <a:pt x="1399505" y="1420441"/>
                </a:lnTo>
                <a:close/>
              </a:path>
              <a:path w="2828925" h="2828925">
                <a:moveTo>
                  <a:pt x="1403241" y="1419777"/>
                </a:moveTo>
                <a:lnTo>
                  <a:pt x="1400890" y="1417427"/>
                </a:lnTo>
                <a:lnTo>
                  <a:pt x="1401951" y="1415116"/>
                </a:lnTo>
                <a:lnTo>
                  <a:pt x="1403180" y="1418433"/>
                </a:lnTo>
                <a:lnTo>
                  <a:pt x="1403241" y="1419777"/>
                </a:lnTo>
                <a:close/>
              </a:path>
              <a:path w="2828925" h="2828925">
                <a:moveTo>
                  <a:pt x="1426864" y="1419777"/>
                </a:moveTo>
                <a:lnTo>
                  <a:pt x="1426864" y="1416615"/>
                </a:lnTo>
                <a:lnTo>
                  <a:pt x="1427500" y="1415232"/>
                </a:lnTo>
                <a:lnTo>
                  <a:pt x="1428557" y="1418085"/>
                </a:lnTo>
                <a:lnTo>
                  <a:pt x="1426864" y="1419777"/>
                </a:lnTo>
                <a:close/>
              </a:path>
              <a:path w="2828925" h="2828925">
                <a:moveTo>
                  <a:pt x="1424178" y="1422464"/>
                </a:moveTo>
                <a:lnTo>
                  <a:pt x="1426864" y="1416615"/>
                </a:lnTo>
                <a:lnTo>
                  <a:pt x="1426864" y="1419777"/>
                </a:lnTo>
                <a:lnTo>
                  <a:pt x="1424178" y="1422464"/>
                </a:lnTo>
                <a:close/>
              </a:path>
              <a:path w="2828925" h="2828925">
                <a:moveTo>
                  <a:pt x="1403241" y="1422157"/>
                </a:moveTo>
                <a:lnTo>
                  <a:pt x="1399505" y="1420441"/>
                </a:lnTo>
                <a:lnTo>
                  <a:pt x="1400890" y="1417427"/>
                </a:lnTo>
                <a:lnTo>
                  <a:pt x="1403241" y="1419777"/>
                </a:lnTo>
                <a:lnTo>
                  <a:pt x="1403241" y="1422157"/>
                </a:lnTo>
                <a:close/>
              </a:path>
              <a:path w="2828925" h="2828925">
                <a:moveTo>
                  <a:pt x="1426864" y="1422620"/>
                </a:moveTo>
                <a:lnTo>
                  <a:pt x="1426864" y="1419777"/>
                </a:lnTo>
                <a:lnTo>
                  <a:pt x="1428557" y="1418085"/>
                </a:lnTo>
                <a:lnTo>
                  <a:pt x="1429830" y="1421522"/>
                </a:lnTo>
                <a:lnTo>
                  <a:pt x="1426864" y="1422620"/>
                </a:lnTo>
                <a:close/>
              </a:path>
              <a:path w="2828925" h="2828925">
                <a:moveTo>
                  <a:pt x="1369815" y="1443753"/>
                </a:moveTo>
                <a:lnTo>
                  <a:pt x="1395135" y="1418433"/>
                </a:lnTo>
                <a:lnTo>
                  <a:pt x="1399505" y="1420441"/>
                </a:lnTo>
                <a:lnTo>
                  <a:pt x="1392689" y="1435280"/>
                </a:lnTo>
                <a:lnTo>
                  <a:pt x="1369815" y="1443753"/>
                </a:lnTo>
                <a:close/>
              </a:path>
              <a:path w="2828925" h="2828925">
                <a:moveTo>
                  <a:pt x="1403936" y="1420472"/>
                </a:moveTo>
                <a:lnTo>
                  <a:pt x="1403241" y="1419777"/>
                </a:lnTo>
                <a:lnTo>
                  <a:pt x="1403241" y="1418596"/>
                </a:lnTo>
                <a:lnTo>
                  <a:pt x="1403936" y="1420472"/>
                </a:lnTo>
                <a:close/>
              </a:path>
              <a:path w="2828925" h="2828925">
                <a:moveTo>
                  <a:pt x="1468814" y="1452277"/>
                </a:moveTo>
                <a:lnTo>
                  <a:pt x="1435565" y="1437005"/>
                </a:lnTo>
                <a:lnTo>
                  <a:pt x="1429830" y="1421522"/>
                </a:lnTo>
                <a:lnTo>
                  <a:pt x="1435834" y="1419298"/>
                </a:lnTo>
                <a:lnTo>
                  <a:pt x="1468814" y="1452277"/>
                </a:lnTo>
                <a:close/>
              </a:path>
              <a:path w="2828925" h="2828925">
                <a:moveTo>
                  <a:pt x="1423540" y="1423852"/>
                </a:moveTo>
                <a:lnTo>
                  <a:pt x="1424178" y="1422464"/>
                </a:lnTo>
                <a:lnTo>
                  <a:pt x="1426864" y="1419777"/>
                </a:lnTo>
                <a:lnTo>
                  <a:pt x="1426864" y="1422620"/>
                </a:lnTo>
                <a:lnTo>
                  <a:pt x="1423540" y="1423852"/>
                </a:lnTo>
                <a:close/>
              </a:path>
              <a:path w="2828925" h="2828925">
                <a:moveTo>
                  <a:pt x="1404830" y="1422887"/>
                </a:moveTo>
                <a:lnTo>
                  <a:pt x="1403241" y="1422157"/>
                </a:lnTo>
                <a:lnTo>
                  <a:pt x="1403241" y="1419777"/>
                </a:lnTo>
                <a:lnTo>
                  <a:pt x="1403936" y="1420472"/>
                </a:lnTo>
                <a:lnTo>
                  <a:pt x="1404830" y="1422887"/>
                </a:lnTo>
                <a:close/>
              </a:path>
              <a:path w="2828925" h="2828925">
                <a:moveTo>
                  <a:pt x="1392689" y="1435280"/>
                </a:moveTo>
                <a:lnTo>
                  <a:pt x="1399505" y="1420441"/>
                </a:lnTo>
                <a:lnTo>
                  <a:pt x="1403241" y="1422157"/>
                </a:lnTo>
                <a:lnTo>
                  <a:pt x="1403241" y="1431371"/>
                </a:lnTo>
                <a:lnTo>
                  <a:pt x="1392689" y="1435280"/>
                </a:lnTo>
                <a:close/>
              </a:path>
              <a:path w="2828925" h="2828925">
                <a:moveTo>
                  <a:pt x="1407641" y="1424178"/>
                </a:moveTo>
                <a:lnTo>
                  <a:pt x="1404830" y="1422887"/>
                </a:lnTo>
                <a:lnTo>
                  <a:pt x="1403936" y="1420472"/>
                </a:lnTo>
                <a:lnTo>
                  <a:pt x="1407641" y="1424178"/>
                </a:lnTo>
                <a:close/>
              </a:path>
              <a:path w="2828925" h="2828925">
                <a:moveTo>
                  <a:pt x="1435565" y="1437005"/>
                </a:moveTo>
                <a:lnTo>
                  <a:pt x="1426864" y="1433008"/>
                </a:lnTo>
                <a:lnTo>
                  <a:pt x="1426864" y="1422620"/>
                </a:lnTo>
                <a:lnTo>
                  <a:pt x="1429830" y="1421522"/>
                </a:lnTo>
                <a:lnTo>
                  <a:pt x="1435565" y="1437005"/>
                </a:lnTo>
                <a:close/>
              </a:path>
              <a:path w="2828925" h="2828925">
                <a:moveTo>
                  <a:pt x="1403241" y="1431371"/>
                </a:moveTo>
                <a:lnTo>
                  <a:pt x="1403241" y="1422157"/>
                </a:lnTo>
                <a:lnTo>
                  <a:pt x="1404830" y="1422887"/>
                </a:lnTo>
                <a:lnTo>
                  <a:pt x="1407402" y="1429830"/>
                </a:lnTo>
                <a:lnTo>
                  <a:pt x="1403241" y="1431371"/>
                </a:lnTo>
                <a:close/>
              </a:path>
              <a:path w="2828925" h="2828925">
                <a:moveTo>
                  <a:pt x="1422349" y="1424293"/>
                </a:moveTo>
                <a:lnTo>
                  <a:pt x="1424178" y="1422464"/>
                </a:lnTo>
                <a:lnTo>
                  <a:pt x="1423540" y="1423852"/>
                </a:lnTo>
                <a:lnTo>
                  <a:pt x="1422349" y="1424293"/>
                </a:lnTo>
                <a:close/>
              </a:path>
              <a:path w="2828925" h="2828925">
                <a:moveTo>
                  <a:pt x="1426864" y="1433008"/>
                </a:moveTo>
                <a:lnTo>
                  <a:pt x="1420646" y="1430152"/>
                </a:lnTo>
                <a:lnTo>
                  <a:pt x="1423540" y="1423852"/>
                </a:lnTo>
                <a:lnTo>
                  <a:pt x="1426864" y="1422620"/>
                </a:lnTo>
                <a:lnTo>
                  <a:pt x="1426864" y="1433008"/>
                </a:lnTo>
                <a:close/>
              </a:path>
              <a:path w="2828925" h="2828925">
                <a:moveTo>
                  <a:pt x="1407402" y="1429830"/>
                </a:moveTo>
                <a:lnTo>
                  <a:pt x="1404830" y="1422887"/>
                </a:lnTo>
                <a:lnTo>
                  <a:pt x="1407641" y="1424178"/>
                </a:lnTo>
                <a:lnTo>
                  <a:pt x="1411701" y="1428237"/>
                </a:lnTo>
                <a:lnTo>
                  <a:pt x="1407402" y="1429830"/>
                </a:lnTo>
                <a:close/>
              </a:path>
              <a:path w="2828925" h="2828925">
                <a:moveTo>
                  <a:pt x="1420646" y="1430152"/>
                </a:moveTo>
                <a:lnTo>
                  <a:pt x="1417798" y="1428844"/>
                </a:lnTo>
                <a:lnTo>
                  <a:pt x="1422349" y="1424293"/>
                </a:lnTo>
                <a:lnTo>
                  <a:pt x="1423540" y="1423852"/>
                </a:lnTo>
                <a:lnTo>
                  <a:pt x="1420646" y="1430152"/>
                </a:lnTo>
                <a:close/>
              </a:path>
              <a:path w="2828925" h="2828925">
                <a:moveTo>
                  <a:pt x="1411701" y="1428237"/>
                </a:moveTo>
                <a:lnTo>
                  <a:pt x="1407641" y="1424178"/>
                </a:lnTo>
                <a:lnTo>
                  <a:pt x="1414346" y="1427258"/>
                </a:lnTo>
                <a:lnTo>
                  <a:pt x="1411701" y="1428237"/>
                </a:lnTo>
                <a:close/>
              </a:path>
              <a:path w="2828925" h="2828925">
                <a:moveTo>
                  <a:pt x="1417798" y="1428844"/>
                </a:moveTo>
                <a:lnTo>
                  <a:pt x="1414346" y="1427258"/>
                </a:lnTo>
                <a:lnTo>
                  <a:pt x="1422349" y="1424293"/>
                </a:lnTo>
                <a:lnTo>
                  <a:pt x="1417798" y="1428844"/>
                </a:lnTo>
                <a:close/>
              </a:path>
              <a:path w="2828925" h="2828925">
                <a:moveTo>
                  <a:pt x="92132" y="1917054"/>
                </a:moveTo>
                <a:lnTo>
                  <a:pt x="83863" y="1894611"/>
                </a:lnTo>
                <a:lnTo>
                  <a:pt x="1346555" y="1426864"/>
                </a:lnTo>
                <a:lnTo>
                  <a:pt x="1386704" y="1426864"/>
                </a:lnTo>
                <a:lnTo>
                  <a:pt x="1369815" y="1443753"/>
                </a:lnTo>
                <a:lnTo>
                  <a:pt x="92132" y="1917054"/>
                </a:lnTo>
                <a:close/>
              </a:path>
              <a:path w="2828925" h="2828925">
                <a:moveTo>
                  <a:pt x="2696632" y="2016273"/>
                </a:moveTo>
                <a:lnTo>
                  <a:pt x="1468814" y="1452277"/>
                </a:lnTo>
                <a:lnTo>
                  <a:pt x="1443401" y="1426864"/>
                </a:lnTo>
                <a:lnTo>
                  <a:pt x="1468612" y="1426864"/>
                </a:lnTo>
                <a:lnTo>
                  <a:pt x="2704901" y="1995012"/>
                </a:lnTo>
                <a:lnTo>
                  <a:pt x="2696632" y="2016273"/>
                </a:lnTo>
                <a:close/>
              </a:path>
              <a:path w="2828925" h="2828925">
                <a:moveTo>
                  <a:pt x="1415053" y="1431589"/>
                </a:moveTo>
                <a:lnTo>
                  <a:pt x="1411701" y="1428237"/>
                </a:lnTo>
                <a:lnTo>
                  <a:pt x="1414346" y="1427258"/>
                </a:lnTo>
                <a:lnTo>
                  <a:pt x="1417798" y="1428844"/>
                </a:lnTo>
                <a:lnTo>
                  <a:pt x="1415053" y="1431589"/>
                </a:lnTo>
                <a:close/>
              </a:path>
              <a:path w="2828925" h="2828925">
                <a:moveTo>
                  <a:pt x="1409946" y="1436696"/>
                </a:moveTo>
                <a:lnTo>
                  <a:pt x="1407402" y="1429830"/>
                </a:lnTo>
                <a:lnTo>
                  <a:pt x="1411701" y="1428237"/>
                </a:lnTo>
                <a:lnTo>
                  <a:pt x="1415053" y="1431589"/>
                </a:lnTo>
                <a:lnTo>
                  <a:pt x="1409946" y="1436696"/>
                </a:lnTo>
                <a:close/>
              </a:path>
              <a:path w="2828925" h="2828925">
                <a:moveTo>
                  <a:pt x="1418433" y="1434970"/>
                </a:moveTo>
                <a:lnTo>
                  <a:pt x="1415053" y="1431589"/>
                </a:lnTo>
                <a:lnTo>
                  <a:pt x="1417798" y="1428844"/>
                </a:lnTo>
                <a:lnTo>
                  <a:pt x="1420646" y="1430152"/>
                </a:lnTo>
                <a:lnTo>
                  <a:pt x="1418433" y="1434970"/>
                </a:lnTo>
                <a:close/>
              </a:path>
              <a:path w="2828925" h="2828925">
                <a:moveTo>
                  <a:pt x="1403241" y="1443401"/>
                </a:moveTo>
                <a:lnTo>
                  <a:pt x="1403241" y="1431371"/>
                </a:lnTo>
                <a:lnTo>
                  <a:pt x="1407402" y="1429830"/>
                </a:lnTo>
                <a:lnTo>
                  <a:pt x="1409946" y="1436696"/>
                </a:lnTo>
                <a:lnTo>
                  <a:pt x="1403241" y="1443401"/>
                </a:lnTo>
                <a:close/>
              </a:path>
              <a:path w="2828925" h="2828925">
                <a:moveTo>
                  <a:pt x="1426864" y="1443401"/>
                </a:moveTo>
                <a:lnTo>
                  <a:pt x="1418433" y="1434970"/>
                </a:lnTo>
                <a:lnTo>
                  <a:pt x="1420646" y="1430152"/>
                </a:lnTo>
                <a:lnTo>
                  <a:pt x="1426864" y="1433008"/>
                </a:lnTo>
                <a:lnTo>
                  <a:pt x="1426864" y="1443401"/>
                </a:lnTo>
                <a:close/>
              </a:path>
              <a:path w="2828925" h="2828925">
                <a:moveTo>
                  <a:pt x="1376824" y="1469818"/>
                </a:moveTo>
                <a:lnTo>
                  <a:pt x="1392689" y="1435280"/>
                </a:lnTo>
                <a:lnTo>
                  <a:pt x="1403241" y="1431371"/>
                </a:lnTo>
                <a:lnTo>
                  <a:pt x="1403241" y="1443401"/>
                </a:lnTo>
                <a:lnTo>
                  <a:pt x="1376824" y="1469818"/>
                </a:lnTo>
                <a:close/>
              </a:path>
              <a:path w="2828925" h="2828925">
                <a:moveTo>
                  <a:pt x="1413381" y="1445969"/>
                </a:moveTo>
                <a:lnTo>
                  <a:pt x="1409946" y="1436696"/>
                </a:lnTo>
                <a:lnTo>
                  <a:pt x="1415053" y="1431589"/>
                </a:lnTo>
                <a:lnTo>
                  <a:pt x="1418433" y="1434970"/>
                </a:lnTo>
                <a:lnTo>
                  <a:pt x="1413381" y="1445969"/>
                </a:lnTo>
                <a:close/>
              </a:path>
              <a:path w="2828925" h="2828925">
                <a:moveTo>
                  <a:pt x="1444449" y="1460985"/>
                </a:moveTo>
                <a:lnTo>
                  <a:pt x="1426864" y="1443401"/>
                </a:lnTo>
                <a:lnTo>
                  <a:pt x="1426864" y="1433008"/>
                </a:lnTo>
                <a:lnTo>
                  <a:pt x="1435565" y="1437005"/>
                </a:lnTo>
                <a:lnTo>
                  <a:pt x="1444449" y="1460985"/>
                </a:lnTo>
                <a:close/>
              </a:path>
              <a:path w="2828925" h="2828925">
                <a:moveTo>
                  <a:pt x="1426864" y="1482369"/>
                </a:moveTo>
                <a:lnTo>
                  <a:pt x="1413381" y="1445969"/>
                </a:lnTo>
                <a:lnTo>
                  <a:pt x="1418433" y="1434970"/>
                </a:lnTo>
                <a:lnTo>
                  <a:pt x="1426864" y="1443401"/>
                </a:lnTo>
                <a:lnTo>
                  <a:pt x="1426864" y="1482369"/>
                </a:lnTo>
                <a:close/>
              </a:path>
              <a:path w="2828925" h="2828925">
                <a:moveTo>
                  <a:pt x="422862" y="2423780"/>
                </a:moveTo>
                <a:lnTo>
                  <a:pt x="406325" y="2407243"/>
                </a:lnTo>
                <a:lnTo>
                  <a:pt x="1369815" y="1443753"/>
                </a:lnTo>
                <a:lnTo>
                  <a:pt x="1392689" y="1435280"/>
                </a:lnTo>
                <a:lnTo>
                  <a:pt x="1376824" y="1469818"/>
                </a:lnTo>
                <a:lnTo>
                  <a:pt x="422862" y="2423780"/>
                </a:lnTo>
                <a:close/>
              </a:path>
              <a:path w="2828925" h="2828925">
                <a:moveTo>
                  <a:pt x="1403241" y="1468044"/>
                </a:moveTo>
                <a:lnTo>
                  <a:pt x="1403241" y="1443401"/>
                </a:lnTo>
                <a:lnTo>
                  <a:pt x="1409946" y="1436696"/>
                </a:lnTo>
                <a:lnTo>
                  <a:pt x="1413381" y="1445969"/>
                </a:lnTo>
                <a:lnTo>
                  <a:pt x="1403241" y="1468044"/>
                </a:lnTo>
                <a:close/>
              </a:path>
              <a:path w="2828925" h="2828925">
                <a:moveTo>
                  <a:pt x="2407243" y="2423780"/>
                </a:moveTo>
                <a:lnTo>
                  <a:pt x="1444449" y="1460985"/>
                </a:lnTo>
                <a:lnTo>
                  <a:pt x="1435565" y="1437005"/>
                </a:lnTo>
                <a:lnTo>
                  <a:pt x="1468814" y="1452277"/>
                </a:lnTo>
                <a:lnTo>
                  <a:pt x="2423780" y="2407243"/>
                </a:lnTo>
                <a:lnTo>
                  <a:pt x="2407243" y="2423780"/>
                </a:lnTo>
                <a:close/>
              </a:path>
              <a:path w="2828925" h="2828925">
                <a:moveTo>
                  <a:pt x="835093" y="2704901"/>
                </a:moveTo>
                <a:lnTo>
                  <a:pt x="813832" y="2695451"/>
                </a:lnTo>
                <a:lnTo>
                  <a:pt x="1376824" y="1469818"/>
                </a:lnTo>
                <a:lnTo>
                  <a:pt x="1403241" y="1443401"/>
                </a:lnTo>
                <a:lnTo>
                  <a:pt x="1403241" y="1468044"/>
                </a:lnTo>
                <a:lnTo>
                  <a:pt x="835093" y="2704901"/>
                </a:lnTo>
                <a:close/>
              </a:path>
              <a:path w="2828925" h="2828925">
                <a:moveTo>
                  <a:pt x="1894611" y="2745061"/>
                </a:moveTo>
                <a:lnTo>
                  <a:pt x="1426864" y="1482369"/>
                </a:lnTo>
                <a:lnTo>
                  <a:pt x="1426864" y="1443401"/>
                </a:lnTo>
                <a:lnTo>
                  <a:pt x="1444449" y="1460985"/>
                </a:lnTo>
                <a:lnTo>
                  <a:pt x="1917054" y="2736793"/>
                </a:lnTo>
                <a:lnTo>
                  <a:pt x="1894611" y="2745061"/>
                </a:lnTo>
                <a:close/>
              </a:path>
              <a:path w="2828925" h="2828925">
                <a:moveTo>
                  <a:pt x="1426864" y="2828925"/>
                </a:moveTo>
                <a:lnTo>
                  <a:pt x="1403241" y="2828925"/>
                </a:lnTo>
                <a:lnTo>
                  <a:pt x="1403241" y="1468044"/>
                </a:lnTo>
                <a:lnTo>
                  <a:pt x="1413381" y="1445969"/>
                </a:lnTo>
                <a:lnTo>
                  <a:pt x="1426864" y="1482369"/>
                </a:lnTo>
                <a:lnTo>
                  <a:pt x="1426864" y="2828925"/>
                </a:lnTo>
                <a:close/>
              </a:path>
            </a:pathLst>
          </a:custGeom>
          <a:solidFill>
            <a:srgbClr val="8FAC32"/>
          </a:solidFill>
          <a:ln w="38100">
            <a:solidFill>
              <a:srgbClr val="8FAC32"/>
            </a:solidFill>
          </a:ln>
        </p:spPr>
        <p:txBody>
          <a:bodyPr wrap="square" lIns="0" tIns="0" rIns="0" bIns="0" rtlCol="0"/>
          <a:lstStyle/>
          <a:p>
            <a:endParaRPr>
              <a:solidFill>
                <a:srgbClr val="8FAC3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0600" y="1181100"/>
            <a:ext cx="8991600" cy="4106252"/>
          </a:xfrm>
          <a:prstGeom prst="rect">
            <a:avLst/>
          </a:prstGeom>
        </p:spPr>
        <p:txBody>
          <a:bodyPr vert="horz" wrap="square" lIns="0" tIns="12700" rIns="0" bIns="0" rtlCol="0">
            <a:spAutoFit/>
          </a:bodyPr>
          <a:lstStyle/>
          <a:p>
            <a:pPr marL="12065" marR="5080" algn="ctr">
              <a:spcBef>
                <a:spcPts val="100"/>
              </a:spcBef>
            </a:pPr>
            <a:r>
              <a:rPr sz="3800" b="0" spc="85" dirty="0">
                <a:solidFill>
                  <a:schemeClr val="tx1"/>
                </a:solidFill>
                <a:latin typeface="Myriad Pro" panose="020B0503030403020204" pitchFamily="34" charset="0"/>
                <a:cs typeface="Verdana"/>
              </a:rPr>
              <a:t>As</a:t>
            </a:r>
            <a:r>
              <a:rPr sz="3800" b="0" spc="-225" dirty="0">
                <a:solidFill>
                  <a:schemeClr val="tx1"/>
                </a:solidFill>
                <a:latin typeface="Myriad Pro" panose="020B0503030403020204" pitchFamily="34" charset="0"/>
                <a:cs typeface="Verdana"/>
              </a:rPr>
              <a:t> </a:t>
            </a:r>
            <a:r>
              <a:rPr sz="3800" b="0" spc="65" dirty="0">
                <a:solidFill>
                  <a:schemeClr val="tx1"/>
                </a:solidFill>
                <a:latin typeface="Myriad Pro" panose="020B0503030403020204" pitchFamily="34" charset="0"/>
                <a:cs typeface="Verdana"/>
              </a:rPr>
              <a:t>we</a:t>
            </a:r>
            <a:r>
              <a:rPr sz="3800" b="0" spc="-225" dirty="0">
                <a:solidFill>
                  <a:schemeClr val="tx1"/>
                </a:solidFill>
                <a:latin typeface="Myriad Pro" panose="020B0503030403020204" pitchFamily="34" charset="0"/>
                <a:cs typeface="Verdana"/>
              </a:rPr>
              <a:t> </a:t>
            </a:r>
            <a:r>
              <a:rPr sz="3800" b="0" spc="-55" dirty="0">
                <a:solidFill>
                  <a:schemeClr val="tx1"/>
                </a:solidFill>
                <a:latin typeface="Myriad Pro" panose="020B0503030403020204" pitchFamily="34" charset="0"/>
                <a:cs typeface="Verdana"/>
              </a:rPr>
              <a:t>vision</a:t>
            </a:r>
            <a:r>
              <a:rPr sz="3800" b="0" spc="-225" dirty="0">
                <a:solidFill>
                  <a:schemeClr val="tx1"/>
                </a:solidFill>
                <a:latin typeface="Myriad Pro" panose="020B0503030403020204" pitchFamily="34" charset="0"/>
                <a:cs typeface="Verdana"/>
              </a:rPr>
              <a:t> </a:t>
            </a:r>
            <a:r>
              <a:rPr sz="3800" b="0" spc="-65" dirty="0">
                <a:solidFill>
                  <a:schemeClr val="tx1"/>
                </a:solidFill>
                <a:latin typeface="Myriad Pro" panose="020B0503030403020204" pitchFamily="34" charset="0"/>
                <a:cs typeface="Verdana"/>
              </a:rPr>
              <a:t>and</a:t>
            </a:r>
            <a:r>
              <a:rPr sz="3800" b="0" spc="-225" dirty="0">
                <a:solidFill>
                  <a:schemeClr val="tx1"/>
                </a:solidFill>
                <a:latin typeface="Myriad Pro" panose="020B0503030403020204" pitchFamily="34" charset="0"/>
                <a:cs typeface="Verdana"/>
              </a:rPr>
              <a:t> </a:t>
            </a:r>
            <a:r>
              <a:rPr sz="3800" b="0" spc="-30" dirty="0">
                <a:solidFill>
                  <a:schemeClr val="tx1"/>
                </a:solidFill>
                <a:latin typeface="Myriad Pro" panose="020B0503030403020204" pitchFamily="34" charset="0"/>
                <a:cs typeface="Verdana"/>
              </a:rPr>
              <a:t>build</a:t>
            </a:r>
            <a:r>
              <a:rPr sz="3800" b="0" spc="-220" dirty="0">
                <a:solidFill>
                  <a:schemeClr val="tx1"/>
                </a:solidFill>
                <a:latin typeface="Myriad Pro" panose="020B0503030403020204" pitchFamily="34" charset="0"/>
                <a:cs typeface="Verdana"/>
              </a:rPr>
              <a:t> </a:t>
            </a:r>
            <a:r>
              <a:rPr sz="3800" b="0" spc="-45" dirty="0">
                <a:solidFill>
                  <a:schemeClr val="tx1"/>
                </a:solidFill>
                <a:latin typeface="Myriad Pro" panose="020B0503030403020204" pitchFamily="34" charset="0"/>
                <a:cs typeface="Verdana"/>
              </a:rPr>
              <a:t>the</a:t>
            </a:r>
            <a:r>
              <a:rPr sz="3800" b="0" spc="-225" dirty="0">
                <a:solidFill>
                  <a:schemeClr val="tx1"/>
                </a:solidFill>
                <a:latin typeface="Myriad Pro" panose="020B0503030403020204" pitchFamily="34" charset="0"/>
                <a:cs typeface="Verdana"/>
              </a:rPr>
              <a:t> </a:t>
            </a:r>
            <a:r>
              <a:rPr sz="3800" b="0" spc="-40" dirty="0">
                <a:solidFill>
                  <a:schemeClr val="tx1"/>
                </a:solidFill>
                <a:latin typeface="Myriad Pro" panose="020B0503030403020204" pitchFamily="34" charset="0"/>
                <a:cs typeface="Verdana"/>
              </a:rPr>
              <a:t>digital</a:t>
            </a:r>
            <a:r>
              <a:rPr sz="3800" b="0" spc="-225" dirty="0">
                <a:solidFill>
                  <a:schemeClr val="tx1"/>
                </a:solidFill>
                <a:latin typeface="Myriad Pro" panose="020B0503030403020204" pitchFamily="34" charset="0"/>
                <a:cs typeface="Verdana"/>
              </a:rPr>
              <a:t> </a:t>
            </a:r>
            <a:r>
              <a:rPr sz="3800" b="0" spc="-45" dirty="0">
                <a:solidFill>
                  <a:schemeClr val="tx1"/>
                </a:solidFill>
                <a:latin typeface="Myriad Pro" panose="020B0503030403020204" pitchFamily="34" charset="0"/>
                <a:cs typeface="Verdana"/>
              </a:rPr>
              <a:t>futures</a:t>
            </a:r>
            <a:r>
              <a:rPr sz="3800" b="0" spc="-225" dirty="0">
                <a:solidFill>
                  <a:schemeClr val="tx1"/>
                </a:solidFill>
                <a:latin typeface="Myriad Pro" panose="020B0503030403020204" pitchFamily="34" charset="0"/>
                <a:cs typeface="Verdana"/>
              </a:rPr>
              <a:t> </a:t>
            </a:r>
            <a:r>
              <a:rPr sz="3800" b="0" spc="65" dirty="0">
                <a:solidFill>
                  <a:schemeClr val="tx1"/>
                </a:solidFill>
                <a:latin typeface="Myriad Pro" panose="020B0503030403020204" pitchFamily="34" charset="0"/>
                <a:cs typeface="Verdana"/>
              </a:rPr>
              <a:t>we</a:t>
            </a:r>
            <a:r>
              <a:rPr sz="3800" b="0" spc="-220" dirty="0">
                <a:solidFill>
                  <a:schemeClr val="tx1"/>
                </a:solidFill>
                <a:latin typeface="Myriad Pro" panose="020B0503030403020204" pitchFamily="34" charset="0"/>
                <a:cs typeface="Verdana"/>
              </a:rPr>
              <a:t> </a:t>
            </a:r>
            <a:r>
              <a:rPr sz="3800" b="0" dirty="0">
                <a:solidFill>
                  <a:schemeClr val="tx1"/>
                </a:solidFill>
                <a:latin typeface="Myriad Pro" panose="020B0503030403020204" pitchFamily="34" charset="0"/>
                <a:cs typeface="Verdana"/>
              </a:rPr>
              <a:t>hope</a:t>
            </a:r>
            <a:r>
              <a:rPr sz="3800" b="0" spc="-225" dirty="0">
                <a:solidFill>
                  <a:schemeClr val="tx1"/>
                </a:solidFill>
                <a:latin typeface="Myriad Pro" panose="020B0503030403020204" pitchFamily="34" charset="0"/>
                <a:cs typeface="Verdana"/>
              </a:rPr>
              <a:t> </a:t>
            </a:r>
            <a:r>
              <a:rPr sz="3800" b="0" dirty="0">
                <a:solidFill>
                  <a:schemeClr val="tx1"/>
                </a:solidFill>
                <a:latin typeface="Myriad Pro" panose="020B0503030403020204" pitchFamily="34" charset="0"/>
                <a:cs typeface="Verdana"/>
              </a:rPr>
              <a:t>to</a:t>
            </a:r>
            <a:r>
              <a:rPr sz="3800" b="0" spc="-225" dirty="0">
                <a:solidFill>
                  <a:schemeClr val="tx1"/>
                </a:solidFill>
                <a:latin typeface="Myriad Pro" panose="020B0503030403020204" pitchFamily="34" charset="0"/>
                <a:cs typeface="Verdana"/>
              </a:rPr>
              <a:t> </a:t>
            </a:r>
            <a:r>
              <a:rPr sz="3800" b="0" spc="-120" dirty="0">
                <a:solidFill>
                  <a:schemeClr val="tx1"/>
                </a:solidFill>
                <a:latin typeface="Myriad Pro" panose="020B0503030403020204" pitchFamily="34" charset="0"/>
                <a:cs typeface="Verdana"/>
              </a:rPr>
              <a:t>inhabit,</a:t>
            </a:r>
            <a:r>
              <a:rPr sz="3800" b="0" spc="-225" dirty="0">
                <a:solidFill>
                  <a:schemeClr val="tx1"/>
                </a:solidFill>
                <a:latin typeface="Myriad Pro" panose="020B0503030403020204" pitchFamily="34" charset="0"/>
                <a:cs typeface="Verdana"/>
              </a:rPr>
              <a:t> </a:t>
            </a:r>
            <a:r>
              <a:rPr sz="3800" b="0" spc="-100" dirty="0">
                <a:solidFill>
                  <a:schemeClr val="tx1"/>
                </a:solidFill>
                <a:latin typeface="Myriad Pro" panose="020B0503030403020204" pitchFamily="34" charset="0"/>
                <a:cs typeface="Verdana"/>
              </a:rPr>
              <a:t>it</a:t>
            </a:r>
            <a:r>
              <a:rPr sz="3800" b="0" spc="-220" dirty="0">
                <a:solidFill>
                  <a:schemeClr val="tx1"/>
                </a:solidFill>
                <a:latin typeface="Myriad Pro" panose="020B0503030403020204" pitchFamily="34" charset="0"/>
                <a:cs typeface="Verdana"/>
              </a:rPr>
              <a:t> </a:t>
            </a:r>
            <a:r>
              <a:rPr sz="3800" b="0" spc="-25" dirty="0">
                <a:solidFill>
                  <a:schemeClr val="tx1"/>
                </a:solidFill>
                <a:latin typeface="Myriad Pro" panose="020B0503030403020204" pitchFamily="34" charset="0"/>
                <a:cs typeface="Verdana"/>
              </a:rPr>
              <a:t>is </a:t>
            </a:r>
            <a:r>
              <a:rPr sz="3800" b="0" spc="-90" dirty="0">
                <a:solidFill>
                  <a:schemeClr val="tx1"/>
                </a:solidFill>
                <a:latin typeface="Myriad Pro" panose="020B0503030403020204" pitchFamily="34" charset="0"/>
                <a:cs typeface="Verdana"/>
              </a:rPr>
              <a:t>vital</a:t>
            </a:r>
            <a:r>
              <a:rPr sz="3800" b="0" spc="-229" dirty="0">
                <a:solidFill>
                  <a:schemeClr val="tx1"/>
                </a:solidFill>
                <a:latin typeface="Myriad Pro" panose="020B0503030403020204" pitchFamily="34" charset="0"/>
                <a:cs typeface="Verdana"/>
              </a:rPr>
              <a:t> </a:t>
            </a:r>
            <a:r>
              <a:rPr lang="en-CA" sz="3800" b="0" dirty="0">
                <a:solidFill>
                  <a:schemeClr val="tx1"/>
                </a:solidFill>
                <a:latin typeface="Myriad Pro" panose="020B0503030403020204" pitchFamily="34" charset="0"/>
                <a:cs typeface="Verdana"/>
              </a:rPr>
              <a:t>to</a:t>
            </a:r>
            <a:r>
              <a:rPr sz="3800" b="0" spc="-229" dirty="0">
                <a:solidFill>
                  <a:schemeClr val="tx1"/>
                </a:solidFill>
                <a:latin typeface="Myriad Pro" panose="020B0503030403020204" pitchFamily="34" charset="0"/>
                <a:cs typeface="Verdana"/>
              </a:rPr>
              <a:t> </a:t>
            </a:r>
            <a:r>
              <a:rPr sz="3800" b="0" spc="-45" dirty="0">
                <a:solidFill>
                  <a:schemeClr val="tx1"/>
                </a:solidFill>
                <a:latin typeface="Myriad Pro" panose="020B0503030403020204" pitchFamily="34" charset="0"/>
                <a:cs typeface="Verdana"/>
              </a:rPr>
              <a:t>the</a:t>
            </a:r>
            <a:r>
              <a:rPr sz="3800" b="0" spc="-225" dirty="0">
                <a:solidFill>
                  <a:schemeClr val="tx1"/>
                </a:solidFill>
                <a:latin typeface="Myriad Pro" panose="020B0503030403020204" pitchFamily="34" charset="0"/>
                <a:cs typeface="Verdana"/>
              </a:rPr>
              <a:t> </a:t>
            </a:r>
            <a:r>
              <a:rPr sz="3800" b="0" dirty="0">
                <a:solidFill>
                  <a:schemeClr val="tx1"/>
                </a:solidFill>
                <a:latin typeface="Myriad Pro" panose="020B0503030403020204" pitchFamily="34" charset="0"/>
                <a:cs typeface="Verdana"/>
              </a:rPr>
              <a:t>Together</a:t>
            </a:r>
            <a:r>
              <a:rPr sz="3800" b="0" spc="-229" dirty="0">
                <a:solidFill>
                  <a:schemeClr val="tx1"/>
                </a:solidFill>
                <a:latin typeface="Myriad Pro" panose="020B0503030403020204" pitchFamily="34" charset="0"/>
                <a:cs typeface="Verdana"/>
              </a:rPr>
              <a:t> </a:t>
            </a:r>
            <a:r>
              <a:rPr sz="3800" b="0" spc="-10" dirty="0">
                <a:solidFill>
                  <a:schemeClr val="tx1"/>
                </a:solidFill>
                <a:latin typeface="Myriad Pro" panose="020B0503030403020204" pitchFamily="34" charset="0"/>
                <a:cs typeface="Verdana"/>
              </a:rPr>
              <a:t>There</a:t>
            </a:r>
            <a:r>
              <a:rPr sz="3800" b="0" spc="-225" dirty="0">
                <a:solidFill>
                  <a:schemeClr val="tx1"/>
                </a:solidFill>
                <a:latin typeface="Myriad Pro" panose="020B0503030403020204" pitchFamily="34" charset="0"/>
                <a:cs typeface="Verdana"/>
              </a:rPr>
              <a:t> </a:t>
            </a:r>
            <a:r>
              <a:rPr sz="3800" b="0" spc="45" dirty="0">
                <a:solidFill>
                  <a:schemeClr val="tx1"/>
                </a:solidFill>
                <a:latin typeface="Myriad Pro" panose="020B0503030403020204" pitchFamily="34" charset="0"/>
                <a:cs typeface="Verdana"/>
              </a:rPr>
              <a:t>ecosystem</a:t>
            </a:r>
            <a:r>
              <a:rPr sz="3800" b="0" spc="-229" dirty="0">
                <a:solidFill>
                  <a:schemeClr val="tx1"/>
                </a:solidFill>
                <a:latin typeface="Myriad Pro" panose="020B0503030403020204" pitchFamily="34" charset="0"/>
                <a:cs typeface="Verdana"/>
              </a:rPr>
              <a:t> </a:t>
            </a:r>
            <a:r>
              <a:rPr sz="3800" b="0" spc="-100" dirty="0">
                <a:solidFill>
                  <a:schemeClr val="tx1"/>
                </a:solidFill>
                <a:latin typeface="Myriad Pro" panose="020B0503030403020204" pitchFamily="34" charset="0"/>
                <a:cs typeface="Verdana"/>
              </a:rPr>
              <a:t>that</a:t>
            </a:r>
            <a:r>
              <a:rPr sz="3800" b="0" spc="-225" dirty="0">
                <a:solidFill>
                  <a:schemeClr val="tx1"/>
                </a:solidFill>
                <a:latin typeface="Myriad Pro" panose="020B0503030403020204" pitchFamily="34" charset="0"/>
                <a:cs typeface="Verdana"/>
              </a:rPr>
              <a:t> </a:t>
            </a:r>
            <a:r>
              <a:rPr sz="3800" b="0" dirty="0">
                <a:solidFill>
                  <a:schemeClr val="tx1"/>
                </a:solidFill>
                <a:latin typeface="Myriad Pro" panose="020B0503030403020204" pitchFamily="34" charset="0"/>
                <a:cs typeface="Verdana"/>
              </a:rPr>
              <a:t>staff</a:t>
            </a:r>
            <a:r>
              <a:rPr sz="3800" b="0" spc="-229" dirty="0">
                <a:solidFill>
                  <a:schemeClr val="tx1"/>
                </a:solidFill>
                <a:latin typeface="Myriad Pro" panose="020B0503030403020204" pitchFamily="34" charset="0"/>
                <a:cs typeface="Verdana"/>
              </a:rPr>
              <a:t> </a:t>
            </a:r>
            <a:r>
              <a:rPr sz="3800" b="0" spc="-65" dirty="0">
                <a:solidFill>
                  <a:schemeClr val="tx1"/>
                </a:solidFill>
                <a:latin typeface="Myriad Pro" panose="020B0503030403020204" pitchFamily="34" charset="0"/>
                <a:cs typeface="Verdana"/>
              </a:rPr>
              <a:t>and</a:t>
            </a:r>
            <a:r>
              <a:rPr sz="3800" b="0" spc="-225" dirty="0">
                <a:solidFill>
                  <a:schemeClr val="tx1"/>
                </a:solidFill>
                <a:latin typeface="Myriad Pro" panose="020B0503030403020204" pitchFamily="34" charset="0"/>
                <a:cs typeface="Verdana"/>
              </a:rPr>
              <a:t> </a:t>
            </a:r>
            <a:r>
              <a:rPr sz="3800" b="0" spc="-10" dirty="0">
                <a:solidFill>
                  <a:schemeClr val="tx1"/>
                </a:solidFill>
                <a:latin typeface="Myriad Pro" panose="020B0503030403020204" pitchFamily="34" charset="0"/>
                <a:cs typeface="Verdana"/>
              </a:rPr>
              <a:t>residents </a:t>
            </a:r>
            <a:r>
              <a:rPr lang="en-CA" sz="3800" b="0" spc="-10" dirty="0">
                <a:solidFill>
                  <a:schemeClr val="tx1"/>
                </a:solidFill>
                <a:latin typeface="Myriad Pro" panose="020B0503030403020204" pitchFamily="34" charset="0"/>
                <a:cs typeface="Verdana"/>
              </a:rPr>
              <a:t>both </a:t>
            </a:r>
            <a:r>
              <a:rPr sz="3800" b="0" spc="-20" dirty="0">
                <a:solidFill>
                  <a:schemeClr val="tx1"/>
                </a:solidFill>
                <a:latin typeface="Myriad Pro" panose="020B0503030403020204" pitchFamily="34" charset="0"/>
                <a:cs typeface="Verdana"/>
              </a:rPr>
              <a:t>actively</a:t>
            </a:r>
            <a:r>
              <a:rPr sz="3800" b="0" spc="-235" dirty="0">
                <a:solidFill>
                  <a:schemeClr val="tx1"/>
                </a:solidFill>
                <a:latin typeface="Myriad Pro" panose="020B0503030403020204" pitchFamily="34" charset="0"/>
                <a:cs typeface="Verdana"/>
              </a:rPr>
              <a:t> </a:t>
            </a:r>
            <a:r>
              <a:rPr sz="3800" b="0" spc="-105" dirty="0">
                <a:solidFill>
                  <a:schemeClr val="tx1"/>
                </a:solidFill>
                <a:latin typeface="Myriad Pro" panose="020B0503030403020204" pitchFamily="34" charset="0"/>
                <a:cs typeface="Verdana"/>
              </a:rPr>
              <a:t>remain</a:t>
            </a:r>
            <a:r>
              <a:rPr sz="3800" b="0" spc="-229" dirty="0">
                <a:solidFill>
                  <a:schemeClr val="tx1"/>
                </a:solidFill>
                <a:latin typeface="Myriad Pro" panose="020B0503030403020204" pitchFamily="34" charset="0"/>
                <a:cs typeface="Verdana"/>
              </a:rPr>
              <a:t> </a:t>
            </a:r>
            <a:r>
              <a:rPr sz="3800" b="0" spc="-30" dirty="0">
                <a:solidFill>
                  <a:schemeClr val="tx1"/>
                </a:solidFill>
                <a:latin typeface="Myriad Pro" panose="020B0503030403020204" pitchFamily="34" charset="0"/>
                <a:cs typeface="Verdana"/>
              </a:rPr>
              <a:t>committed</a:t>
            </a:r>
            <a:r>
              <a:rPr sz="3800" b="0" spc="-229" dirty="0">
                <a:solidFill>
                  <a:schemeClr val="tx1"/>
                </a:solidFill>
                <a:latin typeface="Myriad Pro" panose="020B0503030403020204" pitchFamily="34" charset="0"/>
                <a:cs typeface="Verdana"/>
              </a:rPr>
              <a:t> </a:t>
            </a:r>
            <a:r>
              <a:rPr sz="3800" b="0" dirty="0">
                <a:solidFill>
                  <a:schemeClr val="tx1"/>
                </a:solidFill>
                <a:latin typeface="Myriad Pro" panose="020B0503030403020204" pitchFamily="34" charset="0"/>
                <a:cs typeface="Verdana"/>
              </a:rPr>
              <a:t>to</a:t>
            </a:r>
            <a:r>
              <a:rPr sz="3800" b="0" spc="-229" dirty="0">
                <a:solidFill>
                  <a:schemeClr val="tx1"/>
                </a:solidFill>
                <a:latin typeface="Myriad Pro" panose="020B0503030403020204" pitchFamily="34" charset="0"/>
                <a:cs typeface="Verdana"/>
              </a:rPr>
              <a:t> </a:t>
            </a:r>
            <a:r>
              <a:rPr sz="3800" b="0" spc="-20" dirty="0">
                <a:solidFill>
                  <a:schemeClr val="tx1"/>
                </a:solidFill>
                <a:latin typeface="Myriad Pro" panose="020B0503030403020204" pitchFamily="34" charset="0"/>
                <a:cs typeface="Verdana"/>
              </a:rPr>
              <a:t>ongoing</a:t>
            </a:r>
            <a:r>
              <a:rPr sz="3800" b="0" spc="-229" dirty="0">
                <a:solidFill>
                  <a:schemeClr val="tx1"/>
                </a:solidFill>
                <a:latin typeface="Myriad Pro" panose="020B0503030403020204" pitchFamily="34" charset="0"/>
                <a:cs typeface="Verdana"/>
              </a:rPr>
              <a:t> </a:t>
            </a:r>
            <a:r>
              <a:rPr sz="3800" b="0" spc="95" dirty="0">
                <a:solidFill>
                  <a:schemeClr val="tx1"/>
                </a:solidFill>
                <a:latin typeface="Myriad Pro" panose="020B0503030403020204" pitchFamily="34" charset="0"/>
                <a:cs typeface="Verdana"/>
              </a:rPr>
              <a:t>processes</a:t>
            </a:r>
            <a:r>
              <a:rPr sz="3800" b="0" spc="-229" dirty="0">
                <a:solidFill>
                  <a:schemeClr val="tx1"/>
                </a:solidFill>
                <a:latin typeface="Myriad Pro" panose="020B0503030403020204" pitchFamily="34" charset="0"/>
                <a:cs typeface="Verdana"/>
              </a:rPr>
              <a:t> </a:t>
            </a:r>
            <a:r>
              <a:rPr sz="3800" b="0" spc="65" dirty="0">
                <a:solidFill>
                  <a:schemeClr val="tx1"/>
                </a:solidFill>
                <a:latin typeface="Myriad Pro" panose="020B0503030403020204" pitchFamily="34" charset="0"/>
                <a:cs typeface="Verdana"/>
              </a:rPr>
              <a:t>of</a:t>
            </a:r>
            <a:r>
              <a:rPr sz="3800" b="0" spc="-229" dirty="0">
                <a:solidFill>
                  <a:schemeClr val="tx1"/>
                </a:solidFill>
                <a:latin typeface="Myriad Pro" panose="020B0503030403020204" pitchFamily="34" charset="0"/>
                <a:cs typeface="Verdana"/>
              </a:rPr>
              <a:t> </a:t>
            </a:r>
            <a:r>
              <a:rPr sz="3800" spc="70" dirty="0">
                <a:solidFill>
                  <a:schemeClr val="tx1"/>
                </a:solidFill>
                <a:latin typeface="Myriad Pro" panose="020B0503030403020204" pitchFamily="34" charset="0"/>
                <a:cs typeface="Verdana"/>
              </a:rPr>
              <a:t>self</a:t>
            </a:r>
            <a:r>
              <a:rPr sz="3800" spc="-229" dirty="0">
                <a:solidFill>
                  <a:schemeClr val="tx1"/>
                </a:solidFill>
                <a:latin typeface="Myriad Pro" panose="020B0503030403020204" pitchFamily="34" charset="0"/>
                <a:cs typeface="Verdana"/>
              </a:rPr>
              <a:t> </a:t>
            </a:r>
            <a:r>
              <a:rPr sz="3800" spc="-25" dirty="0">
                <a:solidFill>
                  <a:schemeClr val="tx1"/>
                </a:solidFill>
                <a:latin typeface="Myriad Pro" panose="020B0503030403020204" pitchFamily="34" charset="0"/>
                <a:cs typeface="Verdana"/>
              </a:rPr>
              <a:t>and </a:t>
            </a:r>
            <a:r>
              <a:rPr sz="3800" spc="55" dirty="0">
                <a:solidFill>
                  <a:schemeClr val="tx1"/>
                </a:solidFill>
                <a:latin typeface="Myriad Pro" panose="020B0503030403020204" pitchFamily="34" charset="0"/>
                <a:cs typeface="Verdana"/>
              </a:rPr>
              <a:t>collective</a:t>
            </a:r>
            <a:r>
              <a:rPr sz="3800" spc="-215" dirty="0">
                <a:solidFill>
                  <a:schemeClr val="tx1"/>
                </a:solidFill>
                <a:latin typeface="Myriad Pro" panose="020B0503030403020204" pitchFamily="34" charset="0"/>
                <a:cs typeface="Verdana"/>
              </a:rPr>
              <a:t> </a:t>
            </a:r>
            <a:r>
              <a:rPr sz="3800" spc="-60" dirty="0">
                <a:solidFill>
                  <a:schemeClr val="tx1"/>
                </a:solidFill>
                <a:latin typeface="Myriad Pro" panose="020B0503030403020204" pitchFamily="34" charset="0"/>
                <a:cs typeface="Verdana"/>
              </a:rPr>
              <a:t>reflexivity</a:t>
            </a:r>
            <a:r>
              <a:rPr sz="3800" spc="-210" dirty="0">
                <a:solidFill>
                  <a:schemeClr val="tx1"/>
                </a:solidFill>
                <a:latin typeface="Myriad Pro" panose="020B0503030403020204" pitchFamily="34" charset="0"/>
                <a:cs typeface="Verdana"/>
              </a:rPr>
              <a:t> </a:t>
            </a:r>
            <a:r>
              <a:rPr sz="3800" b="0" spc="-135" dirty="0">
                <a:solidFill>
                  <a:schemeClr val="tx1"/>
                </a:solidFill>
                <a:latin typeface="Myriad Pro" panose="020B0503030403020204" pitchFamily="34" charset="0"/>
                <a:cs typeface="Verdana"/>
              </a:rPr>
              <a:t>in</a:t>
            </a:r>
            <a:r>
              <a:rPr sz="3800" b="0" spc="-215" dirty="0">
                <a:solidFill>
                  <a:schemeClr val="tx1"/>
                </a:solidFill>
                <a:latin typeface="Myriad Pro" panose="020B0503030403020204" pitchFamily="34" charset="0"/>
                <a:cs typeface="Verdana"/>
              </a:rPr>
              <a:t> </a:t>
            </a:r>
            <a:r>
              <a:rPr sz="3800" b="0" spc="-20" dirty="0">
                <a:solidFill>
                  <a:schemeClr val="tx1"/>
                </a:solidFill>
                <a:latin typeface="Myriad Pro" panose="020B0503030403020204" pitchFamily="34" charset="0"/>
                <a:cs typeface="Verdana"/>
              </a:rPr>
              <a:t>order</a:t>
            </a:r>
            <a:r>
              <a:rPr sz="3800" b="0" spc="-210" dirty="0">
                <a:solidFill>
                  <a:schemeClr val="tx1"/>
                </a:solidFill>
                <a:latin typeface="Myriad Pro" panose="020B0503030403020204" pitchFamily="34" charset="0"/>
                <a:cs typeface="Verdana"/>
              </a:rPr>
              <a:t> </a:t>
            </a:r>
            <a:r>
              <a:rPr sz="3800" b="0" dirty="0">
                <a:solidFill>
                  <a:schemeClr val="tx1"/>
                </a:solidFill>
                <a:latin typeface="Myriad Pro" panose="020B0503030403020204" pitchFamily="34" charset="0"/>
                <a:cs typeface="Verdana"/>
              </a:rPr>
              <a:t>to</a:t>
            </a:r>
            <a:r>
              <a:rPr sz="3800" b="0" spc="-210" dirty="0">
                <a:solidFill>
                  <a:schemeClr val="tx1"/>
                </a:solidFill>
                <a:latin typeface="Myriad Pro" panose="020B0503030403020204" pitchFamily="34" charset="0"/>
                <a:cs typeface="Verdana"/>
              </a:rPr>
              <a:t> </a:t>
            </a:r>
            <a:r>
              <a:rPr sz="3800" b="0" spc="-65" dirty="0">
                <a:solidFill>
                  <a:schemeClr val="tx1"/>
                </a:solidFill>
                <a:latin typeface="Myriad Pro" panose="020B0503030403020204" pitchFamily="34" charset="0"/>
                <a:cs typeface="Verdana"/>
              </a:rPr>
              <a:t>meaningfully</a:t>
            </a:r>
            <a:r>
              <a:rPr sz="3800" b="0" spc="-215" dirty="0">
                <a:solidFill>
                  <a:schemeClr val="tx1"/>
                </a:solidFill>
                <a:latin typeface="Myriad Pro" panose="020B0503030403020204" pitchFamily="34" charset="0"/>
                <a:cs typeface="Verdana"/>
              </a:rPr>
              <a:t> </a:t>
            </a:r>
            <a:r>
              <a:rPr sz="3800" b="0" dirty="0">
                <a:solidFill>
                  <a:schemeClr val="tx1"/>
                </a:solidFill>
                <a:latin typeface="Myriad Pro" panose="020B0503030403020204" pitchFamily="34" charset="0"/>
                <a:cs typeface="Verdana"/>
              </a:rPr>
              <a:t>foster</a:t>
            </a:r>
            <a:r>
              <a:rPr sz="3800" b="0" spc="-210" dirty="0">
                <a:solidFill>
                  <a:schemeClr val="tx1"/>
                </a:solidFill>
                <a:latin typeface="Myriad Pro" panose="020B0503030403020204" pitchFamily="34" charset="0"/>
                <a:cs typeface="Verdana"/>
              </a:rPr>
              <a:t> </a:t>
            </a:r>
            <a:r>
              <a:rPr sz="3800" b="0" spc="-60" dirty="0">
                <a:solidFill>
                  <a:schemeClr val="tx1"/>
                </a:solidFill>
                <a:latin typeface="Myriad Pro" panose="020B0503030403020204" pitchFamily="34" charset="0"/>
                <a:cs typeface="Verdana"/>
              </a:rPr>
              <a:t>a</a:t>
            </a:r>
            <a:r>
              <a:rPr sz="3800" b="0" spc="-210" dirty="0">
                <a:solidFill>
                  <a:schemeClr val="tx1"/>
                </a:solidFill>
                <a:latin typeface="Myriad Pro" panose="020B0503030403020204" pitchFamily="34" charset="0"/>
                <a:cs typeface="Verdana"/>
              </a:rPr>
              <a:t> </a:t>
            </a:r>
            <a:r>
              <a:rPr sz="3800" spc="-70" dirty="0">
                <a:solidFill>
                  <a:schemeClr val="tx1"/>
                </a:solidFill>
                <a:latin typeface="Myriad Pro" panose="020B0503030403020204" pitchFamily="34" charset="0"/>
                <a:cs typeface="Verdana"/>
              </a:rPr>
              <a:t>caring,</a:t>
            </a:r>
            <a:r>
              <a:rPr sz="3800" spc="-215" dirty="0">
                <a:solidFill>
                  <a:schemeClr val="tx1"/>
                </a:solidFill>
                <a:latin typeface="Myriad Pro" panose="020B0503030403020204" pitchFamily="34" charset="0"/>
                <a:cs typeface="Verdana"/>
              </a:rPr>
              <a:t> </a:t>
            </a:r>
            <a:r>
              <a:rPr sz="3800" spc="-10" dirty="0">
                <a:solidFill>
                  <a:schemeClr val="tx1"/>
                </a:solidFill>
                <a:latin typeface="Myriad Pro" panose="020B0503030403020204" pitchFamily="34" charset="0"/>
                <a:cs typeface="Verdana"/>
              </a:rPr>
              <a:t>safer, </a:t>
            </a:r>
            <a:r>
              <a:rPr sz="3800" spc="-65" dirty="0">
                <a:solidFill>
                  <a:schemeClr val="tx1"/>
                </a:solidFill>
                <a:latin typeface="Myriad Pro" panose="020B0503030403020204" pitchFamily="34" charset="0"/>
                <a:cs typeface="Verdana"/>
              </a:rPr>
              <a:t>and</a:t>
            </a:r>
            <a:r>
              <a:rPr sz="3800" spc="-215" dirty="0">
                <a:solidFill>
                  <a:schemeClr val="tx1"/>
                </a:solidFill>
                <a:latin typeface="Myriad Pro" panose="020B0503030403020204" pitchFamily="34" charset="0"/>
                <a:cs typeface="Verdana"/>
              </a:rPr>
              <a:t> </a:t>
            </a:r>
            <a:r>
              <a:rPr sz="3800" spc="-45" dirty="0">
                <a:solidFill>
                  <a:schemeClr val="tx1"/>
                </a:solidFill>
                <a:latin typeface="Myriad Pro" panose="020B0503030403020204" pitchFamily="34" charset="0"/>
                <a:cs typeface="Verdana"/>
              </a:rPr>
              <a:t>regenerative</a:t>
            </a:r>
            <a:r>
              <a:rPr sz="3800" spc="-210" dirty="0">
                <a:solidFill>
                  <a:schemeClr val="tx1"/>
                </a:solidFill>
                <a:latin typeface="Myriad Pro" panose="020B0503030403020204" pitchFamily="34" charset="0"/>
                <a:cs typeface="Verdana"/>
              </a:rPr>
              <a:t> </a:t>
            </a:r>
            <a:r>
              <a:rPr lang="en-CA" sz="3800" spc="-25" dirty="0">
                <a:solidFill>
                  <a:schemeClr val="tx1"/>
                </a:solidFill>
                <a:latin typeface="Myriad Pro" panose="020B0503030403020204" pitchFamily="34" charset="0"/>
                <a:cs typeface="Verdana"/>
              </a:rPr>
              <a:t>work</a:t>
            </a:r>
            <a:r>
              <a:rPr lang="en-CA" sz="3800" spc="-210" dirty="0">
                <a:solidFill>
                  <a:schemeClr val="tx1"/>
                </a:solidFill>
                <a:latin typeface="Myriad Pro" panose="020B0503030403020204" pitchFamily="34" charset="0"/>
                <a:cs typeface="Verdana"/>
              </a:rPr>
              <a:t> </a:t>
            </a:r>
            <a:r>
              <a:rPr sz="3800" spc="-20" dirty="0">
                <a:solidFill>
                  <a:schemeClr val="tx1"/>
                </a:solidFill>
                <a:latin typeface="Myriad Pro" panose="020B0503030403020204" pitchFamily="34" charset="0"/>
                <a:cs typeface="Verdana"/>
              </a:rPr>
              <a:t>environment</a:t>
            </a:r>
            <a:r>
              <a:rPr sz="3800" b="0" spc="-20" dirty="0">
                <a:solidFill>
                  <a:schemeClr val="tx1"/>
                </a:solidFill>
                <a:latin typeface="Myriad Pro" panose="020B0503030403020204" pitchFamily="34" charset="0"/>
                <a:cs typeface="Verdana"/>
              </a:rPr>
              <a:t>.</a:t>
            </a:r>
            <a:endParaRPr sz="3800" b="0" dirty="0">
              <a:solidFill>
                <a:schemeClr val="tx1"/>
              </a:solidFill>
              <a:latin typeface="Myriad Pro" panose="020B0503030403020204" pitchFamily="34" charset="0"/>
              <a:cs typeface="Verdana"/>
            </a:endParaRPr>
          </a:p>
        </p:txBody>
      </p:sp>
      <p:sp>
        <p:nvSpPr>
          <p:cNvPr id="3" name="object 3">
            <a:extLst>
              <a:ext uri="{C183D7F6-B498-43B3-948B-1728B52AA6E4}">
                <adec:decorative xmlns:adec="http://schemas.microsoft.com/office/drawing/2017/decorative" val="1"/>
              </a:ext>
            </a:extLst>
          </p:cNvPr>
          <p:cNvSpPr/>
          <p:nvPr/>
        </p:nvSpPr>
        <p:spPr>
          <a:xfrm>
            <a:off x="-152400" y="0"/>
            <a:ext cx="3879851" cy="10096500"/>
          </a:xfrm>
          <a:custGeom>
            <a:avLst/>
            <a:gdLst/>
            <a:ahLst/>
            <a:cxnLst/>
            <a:rect l="l" t="t" r="r" b="b"/>
            <a:pathLst>
              <a:path w="3727450" h="9820910">
                <a:moveTo>
                  <a:pt x="2834065" y="2731043"/>
                </a:moveTo>
                <a:lnTo>
                  <a:pt x="2812085" y="2731043"/>
                </a:lnTo>
                <a:lnTo>
                  <a:pt x="2452599" y="0"/>
                </a:lnTo>
                <a:lnTo>
                  <a:pt x="2474761" y="0"/>
                </a:lnTo>
                <a:lnTo>
                  <a:pt x="2834065" y="2731043"/>
                </a:lnTo>
                <a:close/>
              </a:path>
              <a:path w="3727450" h="9820910">
                <a:moveTo>
                  <a:pt x="2859429" y="2732820"/>
                </a:moveTo>
                <a:lnTo>
                  <a:pt x="2834299" y="2732820"/>
                </a:lnTo>
                <a:lnTo>
                  <a:pt x="3707787" y="1060995"/>
                </a:lnTo>
                <a:lnTo>
                  <a:pt x="3727336" y="1071211"/>
                </a:lnTo>
                <a:lnTo>
                  <a:pt x="2859429" y="2732820"/>
                </a:lnTo>
                <a:close/>
              </a:path>
              <a:path w="3727450" h="9820910">
                <a:moveTo>
                  <a:pt x="2819637" y="2775903"/>
                </a:moveTo>
                <a:lnTo>
                  <a:pt x="1608927" y="1283964"/>
                </a:lnTo>
                <a:lnTo>
                  <a:pt x="1626255" y="1269751"/>
                </a:lnTo>
                <a:lnTo>
                  <a:pt x="2812085" y="2731043"/>
                </a:lnTo>
                <a:lnTo>
                  <a:pt x="2834065" y="2731043"/>
                </a:lnTo>
                <a:lnTo>
                  <a:pt x="2834299" y="2732820"/>
                </a:lnTo>
                <a:lnTo>
                  <a:pt x="2859429" y="2732820"/>
                </a:lnTo>
                <a:lnTo>
                  <a:pt x="2838085" y="2773683"/>
                </a:lnTo>
                <a:lnTo>
                  <a:pt x="2837409" y="2773683"/>
                </a:lnTo>
                <a:lnTo>
                  <a:pt x="2836394" y="2775459"/>
                </a:lnTo>
                <a:lnTo>
                  <a:pt x="2820082" y="2775459"/>
                </a:lnTo>
                <a:lnTo>
                  <a:pt x="2819637" y="2775903"/>
                </a:lnTo>
                <a:close/>
              </a:path>
              <a:path w="3727450" h="9820910">
                <a:moveTo>
                  <a:pt x="2837853" y="2774127"/>
                </a:moveTo>
                <a:lnTo>
                  <a:pt x="2837409" y="2773683"/>
                </a:lnTo>
                <a:lnTo>
                  <a:pt x="2838085" y="2773683"/>
                </a:lnTo>
                <a:lnTo>
                  <a:pt x="2837853" y="2774127"/>
                </a:lnTo>
                <a:close/>
              </a:path>
              <a:path w="3727450" h="9820910">
                <a:moveTo>
                  <a:pt x="2825414" y="2780345"/>
                </a:moveTo>
                <a:lnTo>
                  <a:pt x="2822303" y="2778125"/>
                </a:lnTo>
                <a:lnTo>
                  <a:pt x="2820082" y="2775459"/>
                </a:lnTo>
                <a:lnTo>
                  <a:pt x="2836394" y="2775459"/>
                </a:lnTo>
                <a:lnTo>
                  <a:pt x="2835632" y="2776792"/>
                </a:lnTo>
                <a:lnTo>
                  <a:pt x="2833410" y="2779457"/>
                </a:lnTo>
                <a:lnTo>
                  <a:pt x="2825414" y="2780345"/>
                </a:lnTo>
                <a:close/>
              </a:path>
              <a:path w="3727450" h="9820910">
                <a:moveTo>
                  <a:pt x="74103" y="9725257"/>
                </a:moveTo>
                <a:lnTo>
                  <a:pt x="51664" y="9725257"/>
                </a:lnTo>
                <a:lnTo>
                  <a:pt x="1330668" y="0"/>
                </a:lnTo>
                <a:lnTo>
                  <a:pt x="1353101" y="0"/>
                </a:lnTo>
                <a:lnTo>
                  <a:pt x="74103" y="9725257"/>
                </a:lnTo>
                <a:close/>
              </a:path>
              <a:path w="3727450" h="9820910">
                <a:moveTo>
                  <a:pt x="54330" y="9820752"/>
                </a:moveTo>
                <a:lnTo>
                  <a:pt x="49886" y="9820752"/>
                </a:lnTo>
                <a:lnTo>
                  <a:pt x="48998" y="9819864"/>
                </a:lnTo>
                <a:lnTo>
                  <a:pt x="46777" y="9819419"/>
                </a:lnTo>
                <a:lnTo>
                  <a:pt x="45000" y="9818531"/>
                </a:lnTo>
                <a:lnTo>
                  <a:pt x="43667" y="9816754"/>
                </a:lnTo>
                <a:lnTo>
                  <a:pt x="43222" y="9816310"/>
                </a:lnTo>
                <a:lnTo>
                  <a:pt x="42779" y="9815422"/>
                </a:lnTo>
                <a:lnTo>
                  <a:pt x="42779" y="9814534"/>
                </a:lnTo>
                <a:lnTo>
                  <a:pt x="42334" y="9813202"/>
                </a:lnTo>
                <a:lnTo>
                  <a:pt x="41001" y="9812314"/>
                </a:lnTo>
                <a:lnTo>
                  <a:pt x="41001" y="9810981"/>
                </a:lnTo>
                <a:lnTo>
                  <a:pt x="0" y="9499363"/>
                </a:lnTo>
                <a:lnTo>
                  <a:pt x="0" y="9332481"/>
                </a:lnTo>
                <a:lnTo>
                  <a:pt x="51664" y="9725257"/>
                </a:lnTo>
                <a:lnTo>
                  <a:pt x="74103" y="9725257"/>
                </a:lnTo>
                <a:lnTo>
                  <a:pt x="62830" y="9810981"/>
                </a:lnTo>
                <a:lnTo>
                  <a:pt x="62771" y="9812757"/>
                </a:lnTo>
                <a:lnTo>
                  <a:pt x="61438" y="9813645"/>
                </a:lnTo>
                <a:lnTo>
                  <a:pt x="59661" y="9817199"/>
                </a:lnTo>
                <a:lnTo>
                  <a:pt x="58773" y="9818531"/>
                </a:lnTo>
                <a:lnTo>
                  <a:pt x="57440" y="9818976"/>
                </a:lnTo>
                <a:lnTo>
                  <a:pt x="55662" y="9819419"/>
                </a:lnTo>
                <a:lnTo>
                  <a:pt x="54774" y="9819864"/>
                </a:lnTo>
                <a:lnTo>
                  <a:pt x="54330" y="9820752"/>
                </a:lnTo>
                <a:close/>
              </a:path>
            </a:pathLst>
          </a:custGeom>
          <a:noFill/>
          <a:ln w="57150">
            <a:solidFill>
              <a:schemeClr val="bg1">
                <a:lumMod val="85000"/>
              </a:schemeClr>
            </a:solidFill>
          </a:ln>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16276073" y="0"/>
            <a:ext cx="1376045" cy="10287000"/>
          </a:xfrm>
          <a:custGeom>
            <a:avLst/>
            <a:gdLst/>
            <a:ahLst/>
            <a:cxnLst/>
            <a:rect l="l" t="t" r="r" b="b"/>
            <a:pathLst>
              <a:path w="1376044" h="10287000">
                <a:moveTo>
                  <a:pt x="22562" y="10286999"/>
                </a:moveTo>
                <a:lnTo>
                  <a:pt x="0" y="10286999"/>
                </a:lnTo>
                <a:lnTo>
                  <a:pt x="1353252" y="0"/>
                </a:lnTo>
                <a:lnTo>
                  <a:pt x="1375677" y="0"/>
                </a:lnTo>
                <a:lnTo>
                  <a:pt x="22562" y="10286999"/>
                </a:lnTo>
                <a:close/>
              </a:path>
            </a:pathLst>
          </a:custGeom>
          <a:solidFill>
            <a:schemeClr val="bg1">
              <a:lumMod val="85000"/>
            </a:schemeClr>
          </a:solidFill>
          <a:ln>
            <a:solidFill>
              <a:schemeClr val="bg1">
                <a:lumMod val="85000"/>
              </a:schemeClr>
            </a:solidFill>
          </a:ln>
        </p:spPr>
        <p:txBody>
          <a:bodyPr wrap="square" lIns="0" tIns="0" rIns="0" bIns="0" rtlCol="0"/>
          <a:lstStyle/>
          <a:p>
            <a:endParaRPr/>
          </a:p>
        </p:txBody>
      </p:sp>
      <p:pic>
        <p:nvPicPr>
          <p:cNvPr id="5" name="object 5" descr="An illustration of a flower in orange."/>
          <p:cNvPicPr/>
          <p:nvPr/>
        </p:nvPicPr>
        <p:blipFill>
          <a:blip r:embed="rId2" cstate="print">
            <a:duotone>
              <a:schemeClr val="accent6">
                <a:shade val="45000"/>
                <a:satMod val="135000"/>
              </a:schemeClr>
              <a:prstClr val="white"/>
            </a:duotone>
          </a:blip>
          <a:stretch>
            <a:fillRect/>
          </a:stretch>
        </p:blipFill>
        <p:spPr>
          <a:xfrm>
            <a:off x="7620000" y="5676900"/>
            <a:ext cx="2827771" cy="2743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14800" y="1487563"/>
            <a:ext cx="10515600" cy="3655937"/>
          </a:xfrm>
          <a:prstGeom prst="rect">
            <a:avLst/>
          </a:prstGeom>
        </p:spPr>
        <p:txBody>
          <a:bodyPr vert="horz" wrap="square" lIns="0" tIns="11430" rIns="0" bIns="0" rtlCol="0">
            <a:spAutoFit/>
          </a:bodyPr>
          <a:lstStyle/>
          <a:p>
            <a:pPr marL="930275" marR="922655" algn="ctr">
              <a:spcBef>
                <a:spcPts val="90"/>
              </a:spcBef>
            </a:pPr>
            <a:r>
              <a:rPr sz="3600" b="1" spc="55" dirty="0">
                <a:solidFill>
                  <a:schemeClr val="tx1"/>
                </a:solidFill>
                <a:latin typeface="Myriad Pro" panose="020B0503030403020204" pitchFamily="34" charset="0"/>
                <a:cs typeface="Verdana"/>
              </a:rPr>
              <a:t>How</a:t>
            </a:r>
            <a:r>
              <a:rPr sz="3600" b="1" spc="-250" dirty="0">
                <a:solidFill>
                  <a:schemeClr val="tx1"/>
                </a:solidFill>
                <a:latin typeface="Myriad Pro" panose="020B0503030403020204" pitchFamily="34" charset="0"/>
                <a:cs typeface="Verdana"/>
              </a:rPr>
              <a:t> </a:t>
            </a:r>
            <a:r>
              <a:rPr sz="3600" b="1" dirty="0">
                <a:solidFill>
                  <a:schemeClr val="tx1"/>
                </a:solidFill>
                <a:latin typeface="Myriad Pro" panose="020B0503030403020204" pitchFamily="34" charset="0"/>
                <a:cs typeface="Verdana"/>
              </a:rPr>
              <a:t>can</a:t>
            </a:r>
            <a:r>
              <a:rPr sz="3600" b="1" spc="-245" dirty="0">
                <a:solidFill>
                  <a:schemeClr val="tx1"/>
                </a:solidFill>
                <a:latin typeface="Myriad Pro" panose="020B0503030403020204" pitchFamily="34" charset="0"/>
                <a:cs typeface="Verdana"/>
              </a:rPr>
              <a:t> </a:t>
            </a:r>
            <a:r>
              <a:rPr sz="3600" b="1" spc="100" dirty="0">
                <a:solidFill>
                  <a:schemeClr val="tx1"/>
                </a:solidFill>
                <a:latin typeface="Myriad Pro" panose="020B0503030403020204" pitchFamily="34" charset="0"/>
                <a:cs typeface="Verdana"/>
              </a:rPr>
              <a:t>we</a:t>
            </a:r>
            <a:r>
              <a:rPr sz="3600" b="1" spc="-250" dirty="0">
                <a:solidFill>
                  <a:schemeClr val="tx1"/>
                </a:solidFill>
                <a:latin typeface="Myriad Pro" panose="020B0503030403020204" pitchFamily="34" charset="0"/>
                <a:cs typeface="Verdana"/>
              </a:rPr>
              <a:t> </a:t>
            </a:r>
            <a:r>
              <a:rPr sz="3600" b="1" spc="-20" dirty="0">
                <a:solidFill>
                  <a:schemeClr val="tx1"/>
                </a:solidFill>
                <a:latin typeface="Myriad Pro" panose="020B0503030403020204" pitchFamily="34" charset="0"/>
                <a:cs typeface="Verdana"/>
              </a:rPr>
              <a:t>cultivate</a:t>
            </a:r>
            <a:r>
              <a:rPr sz="3600" b="1" spc="-245" dirty="0">
                <a:solidFill>
                  <a:schemeClr val="tx1"/>
                </a:solidFill>
                <a:latin typeface="Myriad Pro" panose="020B0503030403020204" pitchFamily="34" charset="0"/>
                <a:cs typeface="Verdana"/>
              </a:rPr>
              <a:t> </a:t>
            </a:r>
            <a:r>
              <a:rPr sz="3600" b="1" dirty="0">
                <a:solidFill>
                  <a:schemeClr val="tx1"/>
                </a:solidFill>
                <a:latin typeface="Myriad Pro" panose="020B0503030403020204" pitchFamily="34" charset="0"/>
                <a:cs typeface="Verdana"/>
              </a:rPr>
              <a:t>a</a:t>
            </a:r>
            <a:r>
              <a:rPr sz="3600" b="1" spc="-245" dirty="0">
                <a:solidFill>
                  <a:schemeClr val="tx1"/>
                </a:solidFill>
                <a:latin typeface="Myriad Pro" panose="020B0503030403020204" pitchFamily="34" charset="0"/>
                <a:cs typeface="Verdana"/>
              </a:rPr>
              <a:t> </a:t>
            </a:r>
            <a:r>
              <a:rPr sz="3600" b="1" spc="-60" dirty="0">
                <a:solidFill>
                  <a:schemeClr val="tx1"/>
                </a:solidFill>
                <a:latin typeface="Myriad Pro" panose="020B0503030403020204" pitchFamily="34" charset="0"/>
                <a:cs typeface="Verdana"/>
              </a:rPr>
              <a:t>caring,</a:t>
            </a:r>
            <a:r>
              <a:rPr sz="3600" b="1" spc="-250" dirty="0">
                <a:solidFill>
                  <a:schemeClr val="tx1"/>
                </a:solidFill>
                <a:latin typeface="Myriad Pro" panose="020B0503030403020204" pitchFamily="34" charset="0"/>
                <a:cs typeface="Verdana"/>
              </a:rPr>
              <a:t> </a:t>
            </a:r>
            <a:r>
              <a:rPr sz="3600" b="1" spc="-35" dirty="0">
                <a:solidFill>
                  <a:schemeClr val="tx1"/>
                </a:solidFill>
                <a:latin typeface="Myriad Pro" panose="020B0503030403020204" pitchFamily="34" charset="0"/>
                <a:cs typeface="Verdana"/>
              </a:rPr>
              <a:t>safer,</a:t>
            </a:r>
            <a:r>
              <a:rPr sz="3600" b="1" spc="-245" dirty="0">
                <a:solidFill>
                  <a:schemeClr val="tx1"/>
                </a:solidFill>
                <a:latin typeface="Myriad Pro" panose="020B0503030403020204" pitchFamily="34" charset="0"/>
                <a:cs typeface="Verdana"/>
              </a:rPr>
              <a:t> </a:t>
            </a:r>
            <a:r>
              <a:rPr sz="3600" b="1" spc="-45" dirty="0">
                <a:solidFill>
                  <a:schemeClr val="tx1"/>
                </a:solidFill>
                <a:latin typeface="Myriad Pro" panose="020B0503030403020204" pitchFamily="34" charset="0"/>
                <a:cs typeface="Verdana"/>
              </a:rPr>
              <a:t>and</a:t>
            </a:r>
            <a:r>
              <a:rPr sz="3600" b="1" spc="-245" dirty="0">
                <a:solidFill>
                  <a:schemeClr val="tx1"/>
                </a:solidFill>
                <a:latin typeface="Myriad Pro" panose="020B0503030403020204" pitchFamily="34" charset="0"/>
                <a:cs typeface="Verdana"/>
              </a:rPr>
              <a:t> </a:t>
            </a:r>
            <a:r>
              <a:rPr sz="3600" b="1" spc="-10" dirty="0">
                <a:solidFill>
                  <a:schemeClr val="tx1"/>
                </a:solidFill>
                <a:latin typeface="Myriad Pro" panose="020B0503030403020204" pitchFamily="34" charset="0"/>
                <a:cs typeface="Verdana"/>
              </a:rPr>
              <a:t>regenerative </a:t>
            </a:r>
            <a:r>
              <a:rPr sz="3600" b="1" dirty="0">
                <a:solidFill>
                  <a:schemeClr val="tx1"/>
                </a:solidFill>
                <a:latin typeface="Myriad Pro" panose="020B0503030403020204" pitchFamily="34" charset="0"/>
                <a:cs typeface="Verdana"/>
              </a:rPr>
              <a:t>collaborative </a:t>
            </a:r>
            <a:r>
              <a:rPr sz="3600" b="1" spc="-10" dirty="0">
                <a:solidFill>
                  <a:schemeClr val="tx1"/>
                </a:solidFill>
                <a:latin typeface="Myriad Pro" panose="020B0503030403020204" pitchFamily="34" charset="0"/>
                <a:cs typeface="Verdana"/>
              </a:rPr>
              <a:t>environment?</a:t>
            </a:r>
            <a:endParaRPr sz="3600" b="1" dirty="0">
              <a:solidFill>
                <a:schemeClr val="tx1"/>
              </a:solidFill>
              <a:latin typeface="Myriad Pro" panose="020B0503030403020204" pitchFamily="34" charset="0"/>
              <a:cs typeface="Verdana"/>
            </a:endParaRPr>
          </a:p>
          <a:p>
            <a:pPr>
              <a:lnSpc>
                <a:spcPct val="100000"/>
              </a:lnSpc>
            </a:pPr>
            <a:endParaRPr sz="4150" dirty="0">
              <a:latin typeface="Verdana"/>
              <a:cs typeface="Verdana"/>
            </a:endParaRPr>
          </a:p>
          <a:p>
            <a:pPr marL="12700" marR="5080" algn="ctr">
              <a:lnSpc>
                <a:spcPct val="116799"/>
              </a:lnSpc>
              <a:spcBef>
                <a:spcPts val="5"/>
              </a:spcBef>
            </a:pPr>
            <a:r>
              <a:rPr sz="3600" spc="-30" dirty="0">
                <a:latin typeface="Myriad Pro" panose="020B0503030403020204" pitchFamily="34" charset="0"/>
                <a:cs typeface="Verdana"/>
              </a:rPr>
              <a:t>The</a:t>
            </a:r>
            <a:r>
              <a:rPr sz="3600" spc="-235" dirty="0">
                <a:latin typeface="Myriad Pro" panose="020B0503030403020204" pitchFamily="34" charset="0"/>
                <a:cs typeface="Verdana"/>
              </a:rPr>
              <a:t> </a:t>
            </a:r>
            <a:r>
              <a:rPr sz="3600" spc="-60" dirty="0">
                <a:latin typeface="Myriad Pro" panose="020B0503030403020204" pitchFamily="34" charset="0"/>
                <a:cs typeface="Verdana"/>
              </a:rPr>
              <a:t>following</a:t>
            </a:r>
            <a:r>
              <a:rPr sz="3600" spc="-229" dirty="0">
                <a:latin typeface="Myriad Pro" panose="020B0503030403020204" pitchFamily="34" charset="0"/>
                <a:cs typeface="Verdana"/>
              </a:rPr>
              <a:t> </a:t>
            </a:r>
            <a:r>
              <a:rPr sz="3600" spc="-60" dirty="0">
                <a:latin typeface="Myriad Pro" panose="020B0503030403020204" pitchFamily="34" charset="0"/>
                <a:cs typeface="Verdana"/>
              </a:rPr>
              <a:t>reflective</a:t>
            </a:r>
            <a:r>
              <a:rPr sz="3600" spc="-229" dirty="0">
                <a:latin typeface="Myriad Pro" panose="020B0503030403020204" pitchFamily="34" charset="0"/>
                <a:cs typeface="Verdana"/>
              </a:rPr>
              <a:t> </a:t>
            </a:r>
            <a:r>
              <a:rPr sz="3600" spc="-70" dirty="0">
                <a:latin typeface="Myriad Pro" panose="020B0503030403020204" pitchFamily="34" charset="0"/>
                <a:cs typeface="Verdana"/>
              </a:rPr>
              <a:t>questions</a:t>
            </a:r>
            <a:r>
              <a:rPr sz="3600" spc="-229" dirty="0">
                <a:latin typeface="Myriad Pro" panose="020B0503030403020204" pitchFamily="34" charset="0"/>
                <a:cs typeface="Verdana"/>
              </a:rPr>
              <a:t> </a:t>
            </a:r>
            <a:r>
              <a:rPr sz="3600" spc="-125" dirty="0">
                <a:latin typeface="Myriad Pro" panose="020B0503030403020204" pitchFamily="34" charset="0"/>
                <a:cs typeface="Verdana"/>
              </a:rPr>
              <a:t>are</a:t>
            </a:r>
            <a:r>
              <a:rPr sz="3600" spc="-229" dirty="0">
                <a:latin typeface="Myriad Pro" panose="020B0503030403020204" pitchFamily="34" charset="0"/>
                <a:cs typeface="Verdana"/>
              </a:rPr>
              <a:t> </a:t>
            </a:r>
            <a:r>
              <a:rPr sz="3600" spc="-105" dirty="0">
                <a:latin typeface="Myriad Pro" panose="020B0503030403020204" pitchFamily="34" charset="0"/>
                <a:cs typeface="Verdana"/>
              </a:rPr>
              <a:t>intended</a:t>
            </a:r>
            <a:r>
              <a:rPr sz="3600" spc="-229" dirty="0">
                <a:latin typeface="Myriad Pro" panose="020B0503030403020204" pitchFamily="34" charset="0"/>
                <a:cs typeface="Verdana"/>
              </a:rPr>
              <a:t> </a:t>
            </a:r>
            <a:r>
              <a:rPr sz="3600" spc="-50" dirty="0">
                <a:latin typeface="Myriad Pro" panose="020B0503030403020204" pitchFamily="34" charset="0"/>
                <a:cs typeface="Verdana"/>
              </a:rPr>
              <a:t>to</a:t>
            </a:r>
            <a:r>
              <a:rPr sz="3600" spc="-229" dirty="0">
                <a:latin typeface="Myriad Pro" panose="020B0503030403020204" pitchFamily="34" charset="0"/>
                <a:cs typeface="Verdana"/>
              </a:rPr>
              <a:t> </a:t>
            </a:r>
            <a:r>
              <a:rPr sz="3600" spc="-90" dirty="0">
                <a:latin typeface="Myriad Pro" panose="020B0503030403020204" pitchFamily="34" charset="0"/>
                <a:cs typeface="Verdana"/>
              </a:rPr>
              <a:t>support</a:t>
            </a:r>
            <a:r>
              <a:rPr sz="3600" spc="-229" dirty="0">
                <a:latin typeface="Myriad Pro" panose="020B0503030403020204" pitchFamily="34" charset="0"/>
                <a:cs typeface="Verdana"/>
              </a:rPr>
              <a:t> </a:t>
            </a:r>
            <a:r>
              <a:rPr sz="3600" spc="-60" dirty="0">
                <a:latin typeface="Myriad Pro" panose="020B0503030403020204" pitchFamily="34" charset="0"/>
                <a:cs typeface="Verdana"/>
              </a:rPr>
              <a:t>staff</a:t>
            </a:r>
            <a:r>
              <a:rPr sz="3600" spc="-215" dirty="0">
                <a:latin typeface="Myriad Pro" panose="020B0503030403020204" pitchFamily="34" charset="0"/>
                <a:cs typeface="Verdana"/>
              </a:rPr>
              <a:t> </a:t>
            </a:r>
            <a:r>
              <a:rPr sz="3600" spc="-140" dirty="0">
                <a:latin typeface="Myriad Pro" panose="020B0503030403020204" pitchFamily="34" charset="0"/>
                <a:cs typeface="Verdana"/>
              </a:rPr>
              <a:t>and</a:t>
            </a:r>
            <a:r>
              <a:rPr sz="3600" spc="-215" dirty="0">
                <a:latin typeface="Myriad Pro" panose="020B0503030403020204" pitchFamily="34" charset="0"/>
                <a:cs typeface="Verdana"/>
              </a:rPr>
              <a:t> </a:t>
            </a:r>
            <a:r>
              <a:rPr sz="3600" spc="-80" dirty="0">
                <a:latin typeface="Myriad Pro" panose="020B0503030403020204" pitchFamily="34" charset="0"/>
                <a:cs typeface="Verdana"/>
              </a:rPr>
              <a:t>residents</a:t>
            </a:r>
            <a:r>
              <a:rPr sz="3600" spc="-210" dirty="0">
                <a:latin typeface="Myriad Pro" panose="020B0503030403020204" pitchFamily="34" charset="0"/>
                <a:cs typeface="Verdana"/>
              </a:rPr>
              <a:t> </a:t>
            </a:r>
            <a:r>
              <a:rPr sz="3600" spc="-254" dirty="0">
                <a:latin typeface="Myriad Pro" panose="020B0503030403020204" pitchFamily="34" charset="0"/>
                <a:cs typeface="Verdana"/>
              </a:rPr>
              <a:t>in</a:t>
            </a:r>
            <a:r>
              <a:rPr sz="3600" spc="-215" dirty="0">
                <a:latin typeface="Myriad Pro" panose="020B0503030403020204" pitchFamily="34" charset="0"/>
                <a:cs typeface="Verdana"/>
              </a:rPr>
              <a:t> </a:t>
            </a:r>
            <a:r>
              <a:rPr sz="3600" spc="-140" dirty="0">
                <a:latin typeface="Myriad Pro" panose="020B0503030403020204" pitchFamily="34" charset="0"/>
                <a:cs typeface="Verdana"/>
              </a:rPr>
              <a:t>building</a:t>
            </a:r>
            <a:r>
              <a:rPr sz="3600" spc="-215" dirty="0">
                <a:latin typeface="Myriad Pro" panose="020B0503030403020204" pitchFamily="34" charset="0"/>
                <a:cs typeface="Verdana"/>
              </a:rPr>
              <a:t> </a:t>
            </a:r>
            <a:r>
              <a:rPr sz="3600" spc="-130" dirty="0">
                <a:latin typeface="Myriad Pro" panose="020B0503030403020204" pitchFamily="34" charset="0"/>
                <a:cs typeface="Verdana"/>
              </a:rPr>
              <a:t>a</a:t>
            </a:r>
            <a:r>
              <a:rPr sz="3600" spc="-215" dirty="0">
                <a:latin typeface="Myriad Pro" panose="020B0503030403020204" pitchFamily="34" charset="0"/>
                <a:cs typeface="Verdana"/>
              </a:rPr>
              <a:t> </a:t>
            </a:r>
            <a:r>
              <a:rPr sz="3600" spc="-180" dirty="0">
                <a:latin typeface="Myriad Pro" panose="020B0503030403020204" pitchFamily="34" charset="0"/>
                <a:cs typeface="Verdana"/>
              </a:rPr>
              <a:t>mutually</a:t>
            </a:r>
            <a:r>
              <a:rPr sz="3600" spc="-210" dirty="0">
                <a:latin typeface="Myriad Pro" panose="020B0503030403020204" pitchFamily="34" charset="0"/>
                <a:cs typeface="Verdana"/>
              </a:rPr>
              <a:t> </a:t>
            </a:r>
            <a:r>
              <a:rPr sz="3600" spc="-10" dirty="0">
                <a:latin typeface="Myriad Pro" panose="020B0503030403020204" pitchFamily="34" charset="0"/>
                <a:cs typeface="Verdana"/>
              </a:rPr>
              <a:t>agreed</a:t>
            </a:r>
            <a:r>
              <a:rPr lang="en-CA" sz="3600" spc="-10" dirty="0">
                <a:latin typeface="Myriad Pro" panose="020B0503030403020204" pitchFamily="34" charset="0"/>
                <a:cs typeface="Verdana"/>
              </a:rPr>
              <a:t> </a:t>
            </a:r>
            <a:r>
              <a:rPr sz="3600" spc="-120" dirty="0">
                <a:latin typeface="Myriad Pro" panose="020B0503030403020204" pitchFamily="34" charset="0"/>
                <a:cs typeface="Verdana"/>
              </a:rPr>
              <a:t>upon</a:t>
            </a:r>
            <a:r>
              <a:rPr sz="3600" spc="-225" dirty="0">
                <a:latin typeface="Myriad Pro" panose="020B0503030403020204" pitchFamily="34" charset="0"/>
                <a:cs typeface="Verdana"/>
              </a:rPr>
              <a:t> </a:t>
            </a:r>
            <a:r>
              <a:rPr sz="3600" dirty="0">
                <a:latin typeface="Myriad Pro" panose="020B0503030403020204" pitchFamily="34" charset="0"/>
                <a:cs typeface="Verdana"/>
              </a:rPr>
              <a:t>set</a:t>
            </a:r>
            <a:r>
              <a:rPr sz="3600" spc="-225" dirty="0">
                <a:latin typeface="Myriad Pro" panose="020B0503030403020204" pitchFamily="34" charset="0"/>
                <a:cs typeface="Verdana"/>
              </a:rPr>
              <a:t> </a:t>
            </a:r>
            <a:r>
              <a:rPr sz="3600" dirty="0">
                <a:latin typeface="Myriad Pro" panose="020B0503030403020204" pitchFamily="34" charset="0"/>
                <a:cs typeface="Verdana"/>
              </a:rPr>
              <a:t>of</a:t>
            </a:r>
            <a:r>
              <a:rPr sz="3600" spc="-225" dirty="0">
                <a:latin typeface="Myriad Pro" panose="020B0503030403020204" pitchFamily="34" charset="0"/>
                <a:cs typeface="Verdana"/>
              </a:rPr>
              <a:t> </a:t>
            </a:r>
            <a:r>
              <a:rPr sz="3600" spc="-100" dirty="0">
                <a:latin typeface="Myriad Pro" panose="020B0503030403020204" pitchFamily="34" charset="0"/>
                <a:cs typeface="Verdana"/>
              </a:rPr>
              <a:t>values</a:t>
            </a:r>
            <a:r>
              <a:rPr sz="3600" spc="-225" dirty="0">
                <a:latin typeface="Myriad Pro" panose="020B0503030403020204" pitchFamily="34" charset="0"/>
                <a:cs typeface="Verdana"/>
              </a:rPr>
              <a:t> </a:t>
            </a:r>
            <a:r>
              <a:rPr sz="3600" spc="-190" dirty="0">
                <a:latin typeface="Myriad Pro" panose="020B0503030403020204" pitchFamily="34" charset="0"/>
                <a:cs typeface="Verdana"/>
              </a:rPr>
              <a:t>that</a:t>
            </a:r>
            <a:r>
              <a:rPr sz="3600" spc="-225" dirty="0">
                <a:latin typeface="Myriad Pro" panose="020B0503030403020204" pitchFamily="34" charset="0"/>
                <a:cs typeface="Verdana"/>
              </a:rPr>
              <a:t> </a:t>
            </a:r>
            <a:r>
              <a:rPr sz="3600" dirty="0">
                <a:latin typeface="Myriad Pro" panose="020B0503030403020204" pitchFamily="34" charset="0"/>
                <a:cs typeface="Verdana"/>
              </a:rPr>
              <a:t>we</a:t>
            </a:r>
            <a:r>
              <a:rPr sz="3600" spc="-225" dirty="0">
                <a:latin typeface="Myriad Pro" panose="020B0503030403020204" pitchFamily="34" charset="0"/>
                <a:cs typeface="Verdana"/>
              </a:rPr>
              <a:t> </a:t>
            </a:r>
            <a:r>
              <a:rPr sz="3600" spc="-100" dirty="0">
                <a:latin typeface="Myriad Pro" panose="020B0503030403020204" pitchFamily="34" charset="0"/>
                <a:cs typeface="Verdana"/>
              </a:rPr>
              <a:t>will</a:t>
            </a:r>
            <a:r>
              <a:rPr sz="3600" spc="-225" dirty="0">
                <a:latin typeface="Myriad Pro" panose="020B0503030403020204" pitchFamily="34" charset="0"/>
                <a:cs typeface="Verdana"/>
              </a:rPr>
              <a:t> </a:t>
            </a:r>
            <a:r>
              <a:rPr sz="3600" spc="-105" dirty="0">
                <a:latin typeface="Myriad Pro" panose="020B0503030403020204" pitchFamily="34" charset="0"/>
                <a:cs typeface="Verdana"/>
              </a:rPr>
              <a:t>continue</a:t>
            </a:r>
            <a:r>
              <a:rPr sz="3600" spc="-225" dirty="0">
                <a:latin typeface="Myriad Pro" panose="020B0503030403020204" pitchFamily="34" charset="0"/>
                <a:cs typeface="Verdana"/>
              </a:rPr>
              <a:t> </a:t>
            </a:r>
            <a:r>
              <a:rPr sz="3600" spc="-50" dirty="0">
                <a:latin typeface="Myriad Pro" panose="020B0503030403020204" pitchFamily="34" charset="0"/>
                <a:cs typeface="Verdana"/>
              </a:rPr>
              <a:t>to</a:t>
            </a:r>
            <a:r>
              <a:rPr sz="3600" spc="-225" dirty="0">
                <a:latin typeface="Myriad Pro" panose="020B0503030403020204" pitchFamily="34" charset="0"/>
                <a:cs typeface="Verdana"/>
              </a:rPr>
              <a:t> </a:t>
            </a:r>
            <a:r>
              <a:rPr sz="3600" spc="-40" dirty="0">
                <a:latin typeface="Myriad Pro" panose="020B0503030403020204" pitchFamily="34" charset="0"/>
                <a:cs typeface="Verdana"/>
              </a:rPr>
              <a:t>explore</a:t>
            </a:r>
            <a:r>
              <a:rPr sz="3600" spc="-225" dirty="0">
                <a:latin typeface="Myriad Pro" panose="020B0503030403020204" pitchFamily="34" charset="0"/>
                <a:cs typeface="Verdana"/>
              </a:rPr>
              <a:t> </a:t>
            </a:r>
            <a:r>
              <a:rPr sz="3600" spc="-10" dirty="0">
                <a:latin typeface="Myriad Pro" panose="020B0503030403020204" pitchFamily="34" charset="0"/>
                <a:cs typeface="Verdana"/>
              </a:rPr>
              <a:t>together.</a:t>
            </a:r>
            <a:endParaRPr sz="3600" dirty="0">
              <a:latin typeface="Myriad Pro" panose="020B0503030403020204" pitchFamily="34" charset="0"/>
              <a:cs typeface="Verdana"/>
            </a:endParaRPr>
          </a:p>
        </p:txBody>
      </p:sp>
      <p:sp>
        <p:nvSpPr>
          <p:cNvPr id="6" name="object 3">
            <a:extLst>
              <a:ext uri="{FF2B5EF4-FFF2-40B4-BE49-F238E27FC236}">
                <a16:creationId xmlns:a16="http://schemas.microsoft.com/office/drawing/2014/main" id="{C26468B5-3CB0-447B-1FE6-F8B3B2450D15}"/>
              </a:ext>
              <a:ext uri="{C183D7F6-B498-43B3-948B-1728B52AA6E4}">
                <adec:decorative xmlns:adec="http://schemas.microsoft.com/office/drawing/2017/decorative" val="1"/>
              </a:ext>
            </a:extLst>
          </p:cNvPr>
          <p:cNvSpPr/>
          <p:nvPr/>
        </p:nvSpPr>
        <p:spPr>
          <a:xfrm>
            <a:off x="-152400" y="0"/>
            <a:ext cx="3879851" cy="10096500"/>
          </a:xfrm>
          <a:custGeom>
            <a:avLst/>
            <a:gdLst/>
            <a:ahLst/>
            <a:cxnLst/>
            <a:rect l="l" t="t" r="r" b="b"/>
            <a:pathLst>
              <a:path w="3727450" h="9820910">
                <a:moveTo>
                  <a:pt x="2834065" y="2731043"/>
                </a:moveTo>
                <a:lnTo>
                  <a:pt x="2812085" y="2731043"/>
                </a:lnTo>
                <a:lnTo>
                  <a:pt x="2452599" y="0"/>
                </a:lnTo>
                <a:lnTo>
                  <a:pt x="2474761" y="0"/>
                </a:lnTo>
                <a:lnTo>
                  <a:pt x="2834065" y="2731043"/>
                </a:lnTo>
                <a:close/>
              </a:path>
              <a:path w="3727450" h="9820910">
                <a:moveTo>
                  <a:pt x="2859429" y="2732820"/>
                </a:moveTo>
                <a:lnTo>
                  <a:pt x="2834299" y="2732820"/>
                </a:lnTo>
                <a:lnTo>
                  <a:pt x="3707787" y="1060995"/>
                </a:lnTo>
                <a:lnTo>
                  <a:pt x="3727336" y="1071211"/>
                </a:lnTo>
                <a:lnTo>
                  <a:pt x="2859429" y="2732820"/>
                </a:lnTo>
                <a:close/>
              </a:path>
              <a:path w="3727450" h="9820910">
                <a:moveTo>
                  <a:pt x="2819637" y="2775903"/>
                </a:moveTo>
                <a:lnTo>
                  <a:pt x="1608927" y="1283964"/>
                </a:lnTo>
                <a:lnTo>
                  <a:pt x="1626255" y="1269751"/>
                </a:lnTo>
                <a:lnTo>
                  <a:pt x="2812085" y="2731043"/>
                </a:lnTo>
                <a:lnTo>
                  <a:pt x="2834065" y="2731043"/>
                </a:lnTo>
                <a:lnTo>
                  <a:pt x="2834299" y="2732820"/>
                </a:lnTo>
                <a:lnTo>
                  <a:pt x="2859429" y="2732820"/>
                </a:lnTo>
                <a:lnTo>
                  <a:pt x="2838085" y="2773683"/>
                </a:lnTo>
                <a:lnTo>
                  <a:pt x="2837409" y="2773683"/>
                </a:lnTo>
                <a:lnTo>
                  <a:pt x="2836394" y="2775459"/>
                </a:lnTo>
                <a:lnTo>
                  <a:pt x="2820082" y="2775459"/>
                </a:lnTo>
                <a:lnTo>
                  <a:pt x="2819637" y="2775903"/>
                </a:lnTo>
                <a:close/>
              </a:path>
              <a:path w="3727450" h="9820910">
                <a:moveTo>
                  <a:pt x="2837853" y="2774127"/>
                </a:moveTo>
                <a:lnTo>
                  <a:pt x="2837409" y="2773683"/>
                </a:lnTo>
                <a:lnTo>
                  <a:pt x="2838085" y="2773683"/>
                </a:lnTo>
                <a:lnTo>
                  <a:pt x="2837853" y="2774127"/>
                </a:lnTo>
                <a:close/>
              </a:path>
              <a:path w="3727450" h="9820910">
                <a:moveTo>
                  <a:pt x="2825414" y="2780345"/>
                </a:moveTo>
                <a:lnTo>
                  <a:pt x="2822303" y="2778125"/>
                </a:lnTo>
                <a:lnTo>
                  <a:pt x="2820082" y="2775459"/>
                </a:lnTo>
                <a:lnTo>
                  <a:pt x="2836394" y="2775459"/>
                </a:lnTo>
                <a:lnTo>
                  <a:pt x="2835632" y="2776792"/>
                </a:lnTo>
                <a:lnTo>
                  <a:pt x="2833410" y="2779457"/>
                </a:lnTo>
                <a:lnTo>
                  <a:pt x="2825414" y="2780345"/>
                </a:lnTo>
                <a:close/>
              </a:path>
              <a:path w="3727450" h="9820910">
                <a:moveTo>
                  <a:pt x="74103" y="9725257"/>
                </a:moveTo>
                <a:lnTo>
                  <a:pt x="51664" y="9725257"/>
                </a:lnTo>
                <a:lnTo>
                  <a:pt x="1330668" y="0"/>
                </a:lnTo>
                <a:lnTo>
                  <a:pt x="1353101" y="0"/>
                </a:lnTo>
                <a:lnTo>
                  <a:pt x="74103" y="9725257"/>
                </a:lnTo>
                <a:close/>
              </a:path>
              <a:path w="3727450" h="9820910">
                <a:moveTo>
                  <a:pt x="54330" y="9820752"/>
                </a:moveTo>
                <a:lnTo>
                  <a:pt x="49886" y="9820752"/>
                </a:lnTo>
                <a:lnTo>
                  <a:pt x="48998" y="9819864"/>
                </a:lnTo>
                <a:lnTo>
                  <a:pt x="46777" y="9819419"/>
                </a:lnTo>
                <a:lnTo>
                  <a:pt x="45000" y="9818531"/>
                </a:lnTo>
                <a:lnTo>
                  <a:pt x="43667" y="9816754"/>
                </a:lnTo>
                <a:lnTo>
                  <a:pt x="43222" y="9816310"/>
                </a:lnTo>
                <a:lnTo>
                  <a:pt x="42779" y="9815422"/>
                </a:lnTo>
                <a:lnTo>
                  <a:pt x="42779" y="9814534"/>
                </a:lnTo>
                <a:lnTo>
                  <a:pt x="42334" y="9813202"/>
                </a:lnTo>
                <a:lnTo>
                  <a:pt x="41001" y="9812314"/>
                </a:lnTo>
                <a:lnTo>
                  <a:pt x="41001" y="9810981"/>
                </a:lnTo>
                <a:lnTo>
                  <a:pt x="0" y="9499363"/>
                </a:lnTo>
                <a:lnTo>
                  <a:pt x="0" y="9332481"/>
                </a:lnTo>
                <a:lnTo>
                  <a:pt x="51664" y="9725257"/>
                </a:lnTo>
                <a:lnTo>
                  <a:pt x="74103" y="9725257"/>
                </a:lnTo>
                <a:lnTo>
                  <a:pt x="62830" y="9810981"/>
                </a:lnTo>
                <a:lnTo>
                  <a:pt x="62771" y="9812757"/>
                </a:lnTo>
                <a:lnTo>
                  <a:pt x="61438" y="9813645"/>
                </a:lnTo>
                <a:lnTo>
                  <a:pt x="59661" y="9817199"/>
                </a:lnTo>
                <a:lnTo>
                  <a:pt x="58773" y="9818531"/>
                </a:lnTo>
                <a:lnTo>
                  <a:pt x="57440" y="9818976"/>
                </a:lnTo>
                <a:lnTo>
                  <a:pt x="55662" y="9819419"/>
                </a:lnTo>
                <a:lnTo>
                  <a:pt x="54774" y="9819864"/>
                </a:lnTo>
                <a:lnTo>
                  <a:pt x="54330" y="9820752"/>
                </a:lnTo>
                <a:close/>
              </a:path>
            </a:pathLst>
          </a:custGeom>
          <a:noFill/>
          <a:ln w="57150">
            <a:solidFill>
              <a:schemeClr val="bg1">
                <a:lumMod val="85000"/>
              </a:schemeClr>
            </a:solidFill>
          </a:ln>
        </p:spPr>
        <p:txBody>
          <a:bodyPr wrap="square" lIns="0" tIns="0" rIns="0" bIns="0" rtlCol="0"/>
          <a:lstStyle/>
          <a:p>
            <a:endParaRPr/>
          </a:p>
        </p:txBody>
      </p:sp>
      <p:sp>
        <p:nvSpPr>
          <p:cNvPr id="7" name="object 4">
            <a:extLst>
              <a:ext uri="{FF2B5EF4-FFF2-40B4-BE49-F238E27FC236}">
                <a16:creationId xmlns:a16="http://schemas.microsoft.com/office/drawing/2014/main" id="{279C741C-EAC5-2895-8058-E6218D9B254D}"/>
              </a:ext>
              <a:ext uri="{C183D7F6-B498-43B3-948B-1728B52AA6E4}">
                <adec:decorative xmlns:adec="http://schemas.microsoft.com/office/drawing/2017/decorative" val="1"/>
              </a:ext>
            </a:extLst>
          </p:cNvPr>
          <p:cNvSpPr/>
          <p:nvPr/>
        </p:nvSpPr>
        <p:spPr>
          <a:xfrm>
            <a:off x="16276073" y="0"/>
            <a:ext cx="1376045" cy="10287000"/>
          </a:xfrm>
          <a:custGeom>
            <a:avLst/>
            <a:gdLst/>
            <a:ahLst/>
            <a:cxnLst/>
            <a:rect l="l" t="t" r="r" b="b"/>
            <a:pathLst>
              <a:path w="1376044" h="10287000">
                <a:moveTo>
                  <a:pt x="22562" y="10286999"/>
                </a:moveTo>
                <a:lnTo>
                  <a:pt x="0" y="10286999"/>
                </a:lnTo>
                <a:lnTo>
                  <a:pt x="1353252" y="0"/>
                </a:lnTo>
                <a:lnTo>
                  <a:pt x="1375677" y="0"/>
                </a:lnTo>
                <a:lnTo>
                  <a:pt x="22562" y="10286999"/>
                </a:lnTo>
                <a:close/>
              </a:path>
            </a:pathLst>
          </a:custGeom>
          <a:solidFill>
            <a:schemeClr val="bg1">
              <a:lumMod val="85000"/>
            </a:schemeClr>
          </a:solidFill>
          <a:ln>
            <a:solidFill>
              <a:schemeClr val="bg1">
                <a:lumMod val="85000"/>
              </a:schemeClr>
            </a:solidFill>
          </a:ln>
        </p:spPr>
        <p:txBody>
          <a:bodyPr wrap="square" lIns="0" tIns="0" rIns="0" bIns="0" rtlCol="0"/>
          <a:lstStyle/>
          <a:p>
            <a:endParaRPr/>
          </a:p>
        </p:txBody>
      </p:sp>
      <p:sp>
        <p:nvSpPr>
          <p:cNvPr id="11" name="object 4" descr="An illustration of a green starburst. ">
            <a:extLst>
              <a:ext uri="{FF2B5EF4-FFF2-40B4-BE49-F238E27FC236}">
                <a16:creationId xmlns:a16="http://schemas.microsoft.com/office/drawing/2014/main" id="{88420553-6EEE-8F21-61FA-124479223B8C}"/>
              </a:ext>
            </a:extLst>
          </p:cNvPr>
          <p:cNvSpPr/>
          <p:nvPr/>
        </p:nvSpPr>
        <p:spPr>
          <a:xfrm>
            <a:off x="8272818" y="5448300"/>
            <a:ext cx="2199564" cy="2199564"/>
          </a:xfrm>
          <a:custGeom>
            <a:avLst/>
            <a:gdLst/>
            <a:ahLst/>
            <a:cxnLst/>
            <a:rect l="l" t="t" r="r" b="b"/>
            <a:pathLst>
              <a:path w="2828925" h="2828925">
                <a:moveTo>
                  <a:pt x="1416071" y="1384378"/>
                </a:moveTo>
                <a:lnTo>
                  <a:pt x="1403241" y="1349744"/>
                </a:lnTo>
                <a:lnTo>
                  <a:pt x="1403241" y="0"/>
                </a:lnTo>
                <a:lnTo>
                  <a:pt x="1426864" y="0"/>
                </a:lnTo>
                <a:lnTo>
                  <a:pt x="1426864" y="1360880"/>
                </a:lnTo>
                <a:lnTo>
                  <a:pt x="1416071" y="1384378"/>
                </a:lnTo>
                <a:close/>
              </a:path>
              <a:path w="2828925" h="2828925">
                <a:moveTo>
                  <a:pt x="1403241" y="1386704"/>
                </a:moveTo>
                <a:lnTo>
                  <a:pt x="1384476" y="1367939"/>
                </a:lnTo>
                <a:lnTo>
                  <a:pt x="911870" y="92132"/>
                </a:lnTo>
                <a:lnTo>
                  <a:pt x="934313" y="83863"/>
                </a:lnTo>
                <a:lnTo>
                  <a:pt x="1403241" y="1349744"/>
                </a:lnTo>
                <a:lnTo>
                  <a:pt x="1403241" y="1386704"/>
                </a:lnTo>
                <a:close/>
              </a:path>
              <a:path w="2828925" h="2828925">
                <a:moveTo>
                  <a:pt x="1426864" y="1386704"/>
                </a:moveTo>
                <a:lnTo>
                  <a:pt x="1426864" y="1360880"/>
                </a:lnTo>
                <a:lnTo>
                  <a:pt x="1995012" y="124023"/>
                </a:lnTo>
                <a:lnTo>
                  <a:pt x="2016273" y="133473"/>
                </a:lnTo>
                <a:lnTo>
                  <a:pt x="1452277" y="1361291"/>
                </a:lnTo>
                <a:lnTo>
                  <a:pt x="1426864" y="1386704"/>
                </a:lnTo>
                <a:close/>
              </a:path>
              <a:path w="2828925" h="2828925">
                <a:moveTo>
                  <a:pt x="1437659" y="1393117"/>
                </a:moveTo>
                <a:lnTo>
                  <a:pt x="1452277" y="1361291"/>
                </a:lnTo>
                <a:lnTo>
                  <a:pt x="2407243" y="406325"/>
                </a:lnTo>
                <a:lnTo>
                  <a:pt x="2423780" y="422862"/>
                </a:lnTo>
                <a:lnTo>
                  <a:pt x="1462861" y="1383781"/>
                </a:lnTo>
                <a:lnTo>
                  <a:pt x="1437659" y="1393117"/>
                </a:lnTo>
                <a:close/>
              </a:path>
              <a:path w="2828925" h="2828925">
                <a:moveTo>
                  <a:pt x="1393520" y="1392355"/>
                </a:moveTo>
                <a:lnTo>
                  <a:pt x="1360766" y="1377303"/>
                </a:lnTo>
                <a:lnTo>
                  <a:pt x="406325" y="422862"/>
                </a:lnTo>
                <a:lnTo>
                  <a:pt x="422862" y="406325"/>
                </a:lnTo>
                <a:lnTo>
                  <a:pt x="1384476" y="1367939"/>
                </a:lnTo>
                <a:lnTo>
                  <a:pt x="1393520" y="1392355"/>
                </a:lnTo>
                <a:close/>
              </a:path>
              <a:path w="2828925" h="2828925">
                <a:moveTo>
                  <a:pt x="1386704" y="1403241"/>
                </a:moveTo>
                <a:lnTo>
                  <a:pt x="1362061" y="1403241"/>
                </a:lnTo>
                <a:lnTo>
                  <a:pt x="125205" y="835094"/>
                </a:lnTo>
                <a:lnTo>
                  <a:pt x="134654" y="813832"/>
                </a:lnTo>
                <a:lnTo>
                  <a:pt x="1360766" y="1377303"/>
                </a:lnTo>
                <a:lnTo>
                  <a:pt x="1386704" y="1403241"/>
                </a:lnTo>
                <a:close/>
              </a:path>
              <a:path w="2828925" h="2828925">
                <a:moveTo>
                  <a:pt x="1479180" y="1403241"/>
                </a:moveTo>
                <a:lnTo>
                  <a:pt x="1443401" y="1403241"/>
                </a:lnTo>
                <a:lnTo>
                  <a:pt x="1462861" y="1383781"/>
                </a:lnTo>
                <a:lnTo>
                  <a:pt x="2736793" y="911870"/>
                </a:lnTo>
                <a:lnTo>
                  <a:pt x="2745061" y="934313"/>
                </a:lnTo>
                <a:lnTo>
                  <a:pt x="1479180" y="1403241"/>
                </a:lnTo>
                <a:close/>
              </a:path>
              <a:path w="2828925" h="2828925">
                <a:moveTo>
                  <a:pt x="1411300" y="1394764"/>
                </a:moveTo>
                <a:lnTo>
                  <a:pt x="1403241" y="1386704"/>
                </a:lnTo>
                <a:lnTo>
                  <a:pt x="1403241" y="1349744"/>
                </a:lnTo>
                <a:lnTo>
                  <a:pt x="1416071" y="1384378"/>
                </a:lnTo>
                <a:lnTo>
                  <a:pt x="1411300" y="1394764"/>
                </a:lnTo>
                <a:close/>
              </a:path>
              <a:path w="2828925" h="2828925">
                <a:moveTo>
                  <a:pt x="1419617" y="1393952"/>
                </a:moveTo>
                <a:lnTo>
                  <a:pt x="1416071" y="1384378"/>
                </a:lnTo>
                <a:lnTo>
                  <a:pt x="1426864" y="1360880"/>
                </a:lnTo>
                <a:lnTo>
                  <a:pt x="1426864" y="1386704"/>
                </a:lnTo>
                <a:lnTo>
                  <a:pt x="1419617" y="1393952"/>
                </a:lnTo>
                <a:close/>
              </a:path>
              <a:path w="2828925" h="2828925">
                <a:moveTo>
                  <a:pt x="1426864" y="1397115"/>
                </a:moveTo>
                <a:lnTo>
                  <a:pt x="1426864" y="1386704"/>
                </a:lnTo>
                <a:lnTo>
                  <a:pt x="1452277" y="1361291"/>
                </a:lnTo>
                <a:lnTo>
                  <a:pt x="1437659" y="1393117"/>
                </a:lnTo>
                <a:lnTo>
                  <a:pt x="1426864" y="1397115"/>
                </a:lnTo>
                <a:close/>
              </a:path>
              <a:path w="2828925" h="2828925">
                <a:moveTo>
                  <a:pt x="1403241" y="1396822"/>
                </a:moveTo>
                <a:lnTo>
                  <a:pt x="1393520" y="1392355"/>
                </a:lnTo>
                <a:lnTo>
                  <a:pt x="1384476" y="1367939"/>
                </a:lnTo>
                <a:lnTo>
                  <a:pt x="1403241" y="1386704"/>
                </a:lnTo>
                <a:lnTo>
                  <a:pt x="1403241" y="1396822"/>
                </a:lnTo>
                <a:close/>
              </a:path>
              <a:path w="2828925" h="2828925">
                <a:moveTo>
                  <a:pt x="1393090" y="1409626"/>
                </a:moveTo>
                <a:lnTo>
                  <a:pt x="1360766" y="1377303"/>
                </a:lnTo>
                <a:lnTo>
                  <a:pt x="1393520" y="1392355"/>
                </a:lnTo>
                <a:lnTo>
                  <a:pt x="1399094" y="1407402"/>
                </a:lnTo>
                <a:lnTo>
                  <a:pt x="1393090" y="1409626"/>
                </a:lnTo>
                <a:close/>
              </a:path>
              <a:path w="2828925" h="2828925">
                <a:moveTo>
                  <a:pt x="1435154" y="1411488"/>
                </a:moveTo>
                <a:lnTo>
                  <a:pt x="1430254" y="1409237"/>
                </a:lnTo>
                <a:lnTo>
                  <a:pt x="1437659" y="1393117"/>
                </a:lnTo>
                <a:lnTo>
                  <a:pt x="1462861" y="1383781"/>
                </a:lnTo>
                <a:lnTo>
                  <a:pt x="1435154" y="1411488"/>
                </a:lnTo>
                <a:close/>
              </a:path>
              <a:path w="2828925" h="2828925">
                <a:moveTo>
                  <a:pt x="1415053" y="1398516"/>
                </a:moveTo>
                <a:lnTo>
                  <a:pt x="1411300" y="1394764"/>
                </a:lnTo>
                <a:lnTo>
                  <a:pt x="1416071" y="1384378"/>
                </a:lnTo>
                <a:lnTo>
                  <a:pt x="1419617" y="1393952"/>
                </a:lnTo>
                <a:lnTo>
                  <a:pt x="1415053" y="1398516"/>
                </a:lnTo>
                <a:close/>
              </a:path>
              <a:path w="2828925" h="2828925">
                <a:moveTo>
                  <a:pt x="1421522" y="1399094"/>
                </a:moveTo>
                <a:lnTo>
                  <a:pt x="1419617" y="1393952"/>
                </a:lnTo>
                <a:lnTo>
                  <a:pt x="1426864" y="1386704"/>
                </a:lnTo>
                <a:lnTo>
                  <a:pt x="1426864" y="1397115"/>
                </a:lnTo>
                <a:lnTo>
                  <a:pt x="1421522" y="1399094"/>
                </a:lnTo>
                <a:close/>
              </a:path>
              <a:path w="2828925" h="2828925">
                <a:moveTo>
                  <a:pt x="1409114" y="1399522"/>
                </a:moveTo>
                <a:lnTo>
                  <a:pt x="1403241" y="1396822"/>
                </a:lnTo>
                <a:lnTo>
                  <a:pt x="1403241" y="1386704"/>
                </a:lnTo>
                <a:lnTo>
                  <a:pt x="1411300" y="1394764"/>
                </a:lnTo>
                <a:lnTo>
                  <a:pt x="1409114" y="1399522"/>
                </a:lnTo>
                <a:close/>
              </a:path>
              <a:path w="2828925" h="2828925">
                <a:moveTo>
                  <a:pt x="1399094" y="1407402"/>
                </a:moveTo>
                <a:lnTo>
                  <a:pt x="1393520" y="1392355"/>
                </a:lnTo>
                <a:lnTo>
                  <a:pt x="1403241" y="1396822"/>
                </a:lnTo>
                <a:lnTo>
                  <a:pt x="1403241" y="1405866"/>
                </a:lnTo>
                <a:lnTo>
                  <a:pt x="1399094" y="1407402"/>
                </a:lnTo>
                <a:close/>
              </a:path>
              <a:path w="2828925" h="2828925">
                <a:moveTo>
                  <a:pt x="1430254" y="1409237"/>
                </a:moveTo>
                <a:lnTo>
                  <a:pt x="1426864" y="1407679"/>
                </a:lnTo>
                <a:lnTo>
                  <a:pt x="1426864" y="1397115"/>
                </a:lnTo>
                <a:lnTo>
                  <a:pt x="1437659" y="1393117"/>
                </a:lnTo>
                <a:lnTo>
                  <a:pt x="1430254" y="1409237"/>
                </a:lnTo>
                <a:close/>
              </a:path>
              <a:path w="2828925" h="2828925">
                <a:moveTo>
                  <a:pt x="1417223" y="1400687"/>
                </a:moveTo>
                <a:lnTo>
                  <a:pt x="1415053" y="1398516"/>
                </a:lnTo>
                <a:lnTo>
                  <a:pt x="1419617" y="1393952"/>
                </a:lnTo>
                <a:lnTo>
                  <a:pt x="1421522" y="1399094"/>
                </a:lnTo>
                <a:lnTo>
                  <a:pt x="1417223" y="1400687"/>
                </a:lnTo>
                <a:close/>
              </a:path>
              <a:path w="2828925" h="2828925">
                <a:moveTo>
                  <a:pt x="1412494" y="1401075"/>
                </a:moveTo>
                <a:lnTo>
                  <a:pt x="1409114" y="1399522"/>
                </a:lnTo>
                <a:lnTo>
                  <a:pt x="1411300" y="1394764"/>
                </a:lnTo>
                <a:lnTo>
                  <a:pt x="1415053" y="1398516"/>
                </a:lnTo>
                <a:lnTo>
                  <a:pt x="1412494" y="1401075"/>
                </a:lnTo>
                <a:close/>
              </a:path>
              <a:path w="2828925" h="2828925">
                <a:moveTo>
                  <a:pt x="1403241" y="1405866"/>
                </a:moveTo>
                <a:lnTo>
                  <a:pt x="1403241" y="1396822"/>
                </a:lnTo>
                <a:lnTo>
                  <a:pt x="1409114" y="1399522"/>
                </a:lnTo>
                <a:lnTo>
                  <a:pt x="1406807" y="1404545"/>
                </a:lnTo>
                <a:lnTo>
                  <a:pt x="1403241" y="1405866"/>
                </a:lnTo>
                <a:close/>
              </a:path>
              <a:path w="2828925" h="2828925">
                <a:moveTo>
                  <a:pt x="1426864" y="1407679"/>
                </a:moveTo>
                <a:lnTo>
                  <a:pt x="1424258" y="1406481"/>
                </a:lnTo>
                <a:lnTo>
                  <a:pt x="1421522" y="1399094"/>
                </a:lnTo>
                <a:lnTo>
                  <a:pt x="1426864" y="1397115"/>
                </a:lnTo>
                <a:lnTo>
                  <a:pt x="1426864" y="1407679"/>
                </a:lnTo>
                <a:close/>
              </a:path>
              <a:path w="2828925" h="2828925">
                <a:moveTo>
                  <a:pt x="1414137" y="1401830"/>
                </a:moveTo>
                <a:lnTo>
                  <a:pt x="1412494" y="1401075"/>
                </a:lnTo>
                <a:lnTo>
                  <a:pt x="1415053" y="1398516"/>
                </a:lnTo>
                <a:lnTo>
                  <a:pt x="1417223" y="1400687"/>
                </a:lnTo>
                <a:lnTo>
                  <a:pt x="1414137" y="1401830"/>
                </a:lnTo>
                <a:close/>
              </a:path>
              <a:path w="2828925" h="2828925">
                <a:moveTo>
                  <a:pt x="1424258" y="1406481"/>
                </a:moveTo>
                <a:lnTo>
                  <a:pt x="1421963" y="1405426"/>
                </a:lnTo>
                <a:lnTo>
                  <a:pt x="1417223" y="1400687"/>
                </a:lnTo>
                <a:lnTo>
                  <a:pt x="1421522" y="1399094"/>
                </a:lnTo>
                <a:lnTo>
                  <a:pt x="1424258" y="1406481"/>
                </a:lnTo>
                <a:close/>
              </a:path>
              <a:path w="2828925" h="2828925">
                <a:moveTo>
                  <a:pt x="1406807" y="1404545"/>
                </a:moveTo>
                <a:lnTo>
                  <a:pt x="1409114" y="1399522"/>
                </a:lnTo>
                <a:lnTo>
                  <a:pt x="1412494" y="1401075"/>
                </a:lnTo>
                <a:lnTo>
                  <a:pt x="1410328" y="1403241"/>
                </a:lnTo>
                <a:lnTo>
                  <a:pt x="1406807" y="1404545"/>
                </a:lnTo>
                <a:close/>
              </a:path>
              <a:path w="2828925" h="2828925">
                <a:moveTo>
                  <a:pt x="1421963" y="1405426"/>
                </a:moveTo>
                <a:lnTo>
                  <a:pt x="1414137" y="1401830"/>
                </a:lnTo>
                <a:lnTo>
                  <a:pt x="1417223" y="1400687"/>
                </a:lnTo>
                <a:lnTo>
                  <a:pt x="1421963" y="1405426"/>
                </a:lnTo>
                <a:close/>
              </a:path>
              <a:path w="2828925" h="2828925">
                <a:moveTo>
                  <a:pt x="1410328" y="1403241"/>
                </a:moveTo>
                <a:lnTo>
                  <a:pt x="1412494" y="1401075"/>
                </a:lnTo>
                <a:lnTo>
                  <a:pt x="1414137" y="1401830"/>
                </a:lnTo>
                <a:lnTo>
                  <a:pt x="1410328" y="1403241"/>
                </a:lnTo>
                <a:close/>
              </a:path>
              <a:path w="2828925" h="2828925">
                <a:moveTo>
                  <a:pt x="1414346" y="1427258"/>
                </a:moveTo>
                <a:lnTo>
                  <a:pt x="1407641" y="1424178"/>
                </a:lnTo>
                <a:lnTo>
                  <a:pt x="1403936" y="1420472"/>
                </a:lnTo>
                <a:lnTo>
                  <a:pt x="1403241" y="1418596"/>
                </a:lnTo>
                <a:lnTo>
                  <a:pt x="1403242" y="1412307"/>
                </a:lnTo>
                <a:lnTo>
                  <a:pt x="1404924" y="1408645"/>
                </a:lnTo>
                <a:lnTo>
                  <a:pt x="1410328" y="1403241"/>
                </a:lnTo>
                <a:lnTo>
                  <a:pt x="1414137" y="1401830"/>
                </a:lnTo>
                <a:lnTo>
                  <a:pt x="1421963" y="1405426"/>
                </a:lnTo>
                <a:lnTo>
                  <a:pt x="1424988" y="1408452"/>
                </a:lnTo>
                <a:lnTo>
                  <a:pt x="1426864" y="1413517"/>
                </a:lnTo>
                <a:lnTo>
                  <a:pt x="1426864" y="1416615"/>
                </a:lnTo>
                <a:lnTo>
                  <a:pt x="1424178" y="1422464"/>
                </a:lnTo>
                <a:lnTo>
                  <a:pt x="1422349" y="1424293"/>
                </a:lnTo>
                <a:lnTo>
                  <a:pt x="1414346" y="1427258"/>
                </a:lnTo>
                <a:close/>
              </a:path>
              <a:path w="2828925" h="2828925">
                <a:moveTo>
                  <a:pt x="1404924" y="1408645"/>
                </a:moveTo>
                <a:lnTo>
                  <a:pt x="1406807" y="1404545"/>
                </a:lnTo>
                <a:lnTo>
                  <a:pt x="1410328" y="1403241"/>
                </a:lnTo>
                <a:lnTo>
                  <a:pt x="1404924" y="1408645"/>
                </a:lnTo>
                <a:close/>
              </a:path>
              <a:path w="2828925" h="2828925">
                <a:moveTo>
                  <a:pt x="1346555" y="1426864"/>
                </a:moveTo>
                <a:lnTo>
                  <a:pt x="0" y="1426864"/>
                </a:lnTo>
                <a:lnTo>
                  <a:pt x="0" y="1403241"/>
                </a:lnTo>
                <a:lnTo>
                  <a:pt x="1362061" y="1403241"/>
                </a:lnTo>
                <a:lnTo>
                  <a:pt x="1383609" y="1413139"/>
                </a:lnTo>
                <a:lnTo>
                  <a:pt x="1346555" y="1426864"/>
                </a:lnTo>
                <a:close/>
              </a:path>
              <a:path w="2828925" h="2828925">
                <a:moveTo>
                  <a:pt x="2828925" y="1426864"/>
                </a:moveTo>
                <a:lnTo>
                  <a:pt x="1468612" y="1426864"/>
                </a:lnTo>
                <a:lnTo>
                  <a:pt x="1444866" y="1415952"/>
                </a:lnTo>
                <a:lnTo>
                  <a:pt x="1479180" y="1403241"/>
                </a:lnTo>
                <a:lnTo>
                  <a:pt x="2828925" y="1403241"/>
                </a:lnTo>
                <a:lnTo>
                  <a:pt x="2828925" y="1426864"/>
                </a:lnTo>
                <a:close/>
              </a:path>
              <a:path w="2828925" h="2828925">
                <a:moveTo>
                  <a:pt x="1403241" y="1410328"/>
                </a:moveTo>
                <a:lnTo>
                  <a:pt x="1403241" y="1405866"/>
                </a:lnTo>
                <a:lnTo>
                  <a:pt x="1406807" y="1404545"/>
                </a:lnTo>
                <a:lnTo>
                  <a:pt x="1404924" y="1408645"/>
                </a:lnTo>
                <a:lnTo>
                  <a:pt x="1403241" y="1410328"/>
                </a:lnTo>
                <a:close/>
              </a:path>
              <a:path w="2828925" h="2828925">
                <a:moveTo>
                  <a:pt x="1424988" y="1408452"/>
                </a:moveTo>
                <a:lnTo>
                  <a:pt x="1421963" y="1405426"/>
                </a:lnTo>
                <a:lnTo>
                  <a:pt x="1424258" y="1406481"/>
                </a:lnTo>
                <a:lnTo>
                  <a:pt x="1424988" y="1408452"/>
                </a:lnTo>
                <a:close/>
              </a:path>
              <a:path w="2828925" h="2828925">
                <a:moveTo>
                  <a:pt x="1401006" y="1412563"/>
                </a:moveTo>
                <a:lnTo>
                  <a:pt x="1399094" y="1407402"/>
                </a:lnTo>
                <a:lnTo>
                  <a:pt x="1403241" y="1405866"/>
                </a:lnTo>
                <a:lnTo>
                  <a:pt x="1403241" y="1410328"/>
                </a:lnTo>
                <a:lnTo>
                  <a:pt x="1401006" y="1412563"/>
                </a:lnTo>
                <a:close/>
              </a:path>
              <a:path w="2828925" h="2828925">
                <a:moveTo>
                  <a:pt x="1426864" y="1410328"/>
                </a:moveTo>
                <a:lnTo>
                  <a:pt x="1424988" y="1408452"/>
                </a:lnTo>
                <a:lnTo>
                  <a:pt x="1424258" y="1406481"/>
                </a:lnTo>
                <a:lnTo>
                  <a:pt x="1426864" y="1407679"/>
                </a:lnTo>
                <a:lnTo>
                  <a:pt x="1426864" y="1410328"/>
                </a:lnTo>
                <a:close/>
              </a:path>
              <a:path w="2828925" h="2828925">
                <a:moveTo>
                  <a:pt x="1398516" y="1415053"/>
                </a:moveTo>
                <a:lnTo>
                  <a:pt x="1393090" y="1409626"/>
                </a:lnTo>
                <a:lnTo>
                  <a:pt x="1399094" y="1407402"/>
                </a:lnTo>
                <a:lnTo>
                  <a:pt x="1401006" y="1412563"/>
                </a:lnTo>
                <a:lnTo>
                  <a:pt x="1398516" y="1415053"/>
                </a:lnTo>
                <a:close/>
              </a:path>
              <a:path w="2828925" h="2828925">
                <a:moveTo>
                  <a:pt x="1428843" y="1412307"/>
                </a:moveTo>
                <a:lnTo>
                  <a:pt x="1426864" y="1410328"/>
                </a:lnTo>
                <a:lnTo>
                  <a:pt x="1426864" y="1407679"/>
                </a:lnTo>
                <a:lnTo>
                  <a:pt x="1430254" y="1409237"/>
                </a:lnTo>
                <a:lnTo>
                  <a:pt x="1428843" y="1412307"/>
                </a:lnTo>
                <a:close/>
              </a:path>
              <a:path w="2828925" h="2828925">
                <a:moveTo>
                  <a:pt x="1426864" y="1413517"/>
                </a:moveTo>
                <a:lnTo>
                  <a:pt x="1424988" y="1408452"/>
                </a:lnTo>
                <a:lnTo>
                  <a:pt x="1426864" y="1410328"/>
                </a:lnTo>
                <a:lnTo>
                  <a:pt x="1426864" y="1413517"/>
                </a:lnTo>
                <a:close/>
              </a:path>
              <a:path w="2828925" h="2828925">
                <a:moveTo>
                  <a:pt x="1403241" y="1412308"/>
                </a:moveTo>
                <a:lnTo>
                  <a:pt x="1403241" y="1410328"/>
                </a:lnTo>
                <a:lnTo>
                  <a:pt x="1404924" y="1408645"/>
                </a:lnTo>
                <a:lnTo>
                  <a:pt x="1403241" y="1412308"/>
                </a:lnTo>
                <a:close/>
              </a:path>
              <a:path w="2828925" h="2828925">
                <a:moveTo>
                  <a:pt x="1431589" y="1415053"/>
                </a:moveTo>
                <a:lnTo>
                  <a:pt x="1428843" y="1412307"/>
                </a:lnTo>
                <a:lnTo>
                  <a:pt x="1430254" y="1409237"/>
                </a:lnTo>
                <a:lnTo>
                  <a:pt x="1435154" y="1411488"/>
                </a:lnTo>
                <a:lnTo>
                  <a:pt x="1431589" y="1415053"/>
                </a:lnTo>
                <a:close/>
              </a:path>
              <a:path w="2828925" h="2828925">
                <a:moveTo>
                  <a:pt x="1395135" y="1418433"/>
                </a:moveTo>
                <a:lnTo>
                  <a:pt x="1383609" y="1413139"/>
                </a:lnTo>
                <a:lnTo>
                  <a:pt x="1393090" y="1409626"/>
                </a:lnTo>
                <a:lnTo>
                  <a:pt x="1398516" y="1415053"/>
                </a:lnTo>
                <a:lnTo>
                  <a:pt x="1395135" y="1418433"/>
                </a:lnTo>
                <a:close/>
              </a:path>
              <a:path w="2828925" h="2828925">
                <a:moveTo>
                  <a:pt x="1401951" y="1415116"/>
                </a:moveTo>
                <a:lnTo>
                  <a:pt x="1401006" y="1412563"/>
                </a:lnTo>
                <a:lnTo>
                  <a:pt x="1403241" y="1410328"/>
                </a:lnTo>
                <a:lnTo>
                  <a:pt x="1403124" y="1412563"/>
                </a:lnTo>
                <a:lnTo>
                  <a:pt x="1401951" y="1415116"/>
                </a:lnTo>
                <a:close/>
              </a:path>
              <a:path w="2828925" h="2828925">
                <a:moveTo>
                  <a:pt x="1427500" y="1415232"/>
                </a:moveTo>
                <a:lnTo>
                  <a:pt x="1426864" y="1413517"/>
                </a:lnTo>
                <a:lnTo>
                  <a:pt x="1426864" y="1410328"/>
                </a:lnTo>
                <a:lnTo>
                  <a:pt x="1428843" y="1412307"/>
                </a:lnTo>
                <a:lnTo>
                  <a:pt x="1427500" y="1415232"/>
                </a:lnTo>
                <a:close/>
              </a:path>
              <a:path w="2828925" h="2828925">
                <a:moveTo>
                  <a:pt x="1435834" y="1419298"/>
                </a:moveTo>
                <a:lnTo>
                  <a:pt x="1431589" y="1415053"/>
                </a:lnTo>
                <a:lnTo>
                  <a:pt x="1435154" y="1411488"/>
                </a:lnTo>
                <a:lnTo>
                  <a:pt x="1444866" y="1415952"/>
                </a:lnTo>
                <a:lnTo>
                  <a:pt x="1435834" y="1419298"/>
                </a:lnTo>
                <a:close/>
              </a:path>
              <a:path w="2828925" h="2828925">
                <a:moveTo>
                  <a:pt x="1428557" y="1418085"/>
                </a:moveTo>
                <a:lnTo>
                  <a:pt x="1427500" y="1415232"/>
                </a:lnTo>
                <a:lnTo>
                  <a:pt x="1428843" y="1412307"/>
                </a:lnTo>
                <a:lnTo>
                  <a:pt x="1431589" y="1415053"/>
                </a:lnTo>
                <a:lnTo>
                  <a:pt x="1428557" y="1418085"/>
                </a:lnTo>
                <a:close/>
              </a:path>
              <a:path w="2828925" h="2828925">
                <a:moveTo>
                  <a:pt x="1403241" y="1418596"/>
                </a:moveTo>
                <a:lnTo>
                  <a:pt x="1401995" y="1415232"/>
                </a:lnTo>
                <a:lnTo>
                  <a:pt x="1401980" y="1415053"/>
                </a:lnTo>
                <a:lnTo>
                  <a:pt x="1403241" y="1412308"/>
                </a:lnTo>
                <a:lnTo>
                  <a:pt x="1403241" y="1418596"/>
                </a:lnTo>
                <a:close/>
              </a:path>
              <a:path w="2828925" h="2828925">
                <a:moveTo>
                  <a:pt x="1400890" y="1417427"/>
                </a:moveTo>
                <a:lnTo>
                  <a:pt x="1398516" y="1415053"/>
                </a:lnTo>
                <a:lnTo>
                  <a:pt x="1401006" y="1412563"/>
                </a:lnTo>
                <a:lnTo>
                  <a:pt x="1401928" y="1415053"/>
                </a:lnTo>
                <a:lnTo>
                  <a:pt x="1401898" y="1415232"/>
                </a:lnTo>
                <a:lnTo>
                  <a:pt x="1400890" y="1417427"/>
                </a:lnTo>
                <a:close/>
              </a:path>
              <a:path w="2828925" h="2828925">
                <a:moveTo>
                  <a:pt x="1426864" y="1416615"/>
                </a:moveTo>
                <a:lnTo>
                  <a:pt x="1426864" y="1413517"/>
                </a:lnTo>
                <a:lnTo>
                  <a:pt x="1427500" y="1415232"/>
                </a:lnTo>
                <a:lnTo>
                  <a:pt x="1426864" y="1416615"/>
                </a:lnTo>
                <a:close/>
              </a:path>
              <a:path w="2828925" h="2828925">
                <a:moveTo>
                  <a:pt x="1429830" y="1421522"/>
                </a:moveTo>
                <a:lnTo>
                  <a:pt x="1428557" y="1418085"/>
                </a:lnTo>
                <a:lnTo>
                  <a:pt x="1431589" y="1415053"/>
                </a:lnTo>
                <a:lnTo>
                  <a:pt x="1435834" y="1419298"/>
                </a:lnTo>
                <a:lnTo>
                  <a:pt x="1429830" y="1421522"/>
                </a:lnTo>
                <a:close/>
              </a:path>
              <a:path w="2828925" h="2828925">
                <a:moveTo>
                  <a:pt x="1399505" y="1420441"/>
                </a:moveTo>
                <a:lnTo>
                  <a:pt x="1395135" y="1418433"/>
                </a:lnTo>
                <a:lnTo>
                  <a:pt x="1398516" y="1415053"/>
                </a:lnTo>
                <a:lnTo>
                  <a:pt x="1400890" y="1417427"/>
                </a:lnTo>
                <a:lnTo>
                  <a:pt x="1399505" y="1420441"/>
                </a:lnTo>
                <a:close/>
              </a:path>
              <a:path w="2828925" h="2828925">
                <a:moveTo>
                  <a:pt x="1403241" y="1419777"/>
                </a:moveTo>
                <a:lnTo>
                  <a:pt x="1400890" y="1417427"/>
                </a:lnTo>
                <a:lnTo>
                  <a:pt x="1401951" y="1415116"/>
                </a:lnTo>
                <a:lnTo>
                  <a:pt x="1403180" y="1418433"/>
                </a:lnTo>
                <a:lnTo>
                  <a:pt x="1403241" y="1419777"/>
                </a:lnTo>
                <a:close/>
              </a:path>
              <a:path w="2828925" h="2828925">
                <a:moveTo>
                  <a:pt x="1426864" y="1419777"/>
                </a:moveTo>
                <a:lnTo>
                  <a:pt x="1426864" y="1416615"/>
                </a:lnTo>
                <a:lnTo>
                  <a:pt x="1427500" y="1415232"/>
                </a:lnTo>
                <a:lnTo>
                  <a:pt x="1428557" y="1418085"/>
                </a:lnTo>
                <a:lnTo>
                  <a:pt x="1426864" y="1419777"/>
                </a:lnTo>
                <a:close/>
              </a:path>
              <a:path w="2828925" h="2828925">
                <a:moveTo>
                  <a:pt x="1424178" y="1422464"/>
                </a:moveTo>
                <a:lnTo>
                  <a:pt x="1426864" y="1416615"/>
                </a:lnTo>
                <a:lnTo>
                  <a:pt x="1426864" y="1419777"/>
                </a:lnTo>
                <a:lnTo>
                  <a:pt x="1424178" y="1422464"/>
                </a:lnTo>
                <a:close/>
              </a:path>
              <a:path w="2828925" h="2828925">
                <a:moveTo>
                  <a:pt x="1403241" y="1422157"/>
                </a:moveTo>
                <a:lnTo>
                  <a:pt x="1399505" y="1420441"/>
                </a:lnTo>
                <a:lnTo>
                  <a:pt x="1400890" y="1417427"/>
                </a:lnTo>
                <a:lnTo>
                  <a:pt x="1403241" y="1419777"/>
                </a:lnTo>
                <a:lnTo>
                  <a:pt x="1403241" y="1422157"/>
                </a:lnTo>
                <a:close/>
              </a:path>
              <a:path w="2828925" h="2828925">
                <a:moveTo>
                  <a:pt x="1426864" y="1422620"/>
                </a:moveTo>
                <a:lnTo>
                  <a:pt x="1426864" y="1419777"/>
                </a:lnTo>
                <a:lnTo>
                  <a:pt x="1428557" y="1418085"/>
                </a:lnTo>
                <a:lnTo>
                  <a:pt x="1429830" y="1421522"/>
                </a:lnTo>
                <a:lnTo>
                  <a:pt x="1426864" y="1422620"/>
                </a:lnTo>
                <a:close/>
              </a:path>
              <a:path w="2828925" h="2828925">
                <a:moveTo>
                  <a:pt x="1369815" y="1443753"/>
                </a:moveTo>
                <a:lnTo>
                  <a:pt x="1395135" y="1418433"/>
                </a:lnTo>
                <a:lnTo>
                  <a:pt x="1399505" y="1420441"/>
                </a:lnTo>
                <a:lnTo>
                  <a:pt x="1392689" y="1435280"/>
                </a:lnTo>
                <a:lnTo>
                  <a:pt x="1369815" y="1443753"/>
                </a:lnTo>
                <a:close/>
              </a:path>
              <a:path w="2828925" h="2828925">
                <a:moveTo>
                  <a:pt x="1403936" y="1420472"/>
                </a:moveTo>
                <a:lnTo>
                  <a:pt x="1403241" y="1419777"/>
                </a:lnTo>
                <a:lnTo>
                  <a:pt x="1403241" y="1418596"/>
                </a:lnTo>
                <a:lnTo>
                  <a:pt x="1403936" y="1420472"/>
                </a:lnTo>
                <a:close/>
              </a:path>
              <a:path w="2828925" h="2828925">
                <a:moveTo>
                  <a:pt x="1468814" y="1452277"/>
                </a:moveTo>
                <a:lnTo>
                  <a:pt x="1435565" y="1437005"/>
                </a:lnTo>
                <a:lnTo>
                  <a:pt x="1429830" y="1421522"/>
                </a:lnTo>
                <a:lnTo>
                  <a:pt x="1435834" y="1419298"/>
                </a:lnTo>
                <a:lnTo>
                  <a:pt x="1468814" y="1452277"/>
                </a:lnTo>
                <a:close/>
              </a:path>
              <a:path w="2828925" h="2828925">
                <a:moveTo>
                  <a:pt x="1423540" y="1423852"/>
                </a:moveTo>
                <a:lnTo>
                  <a:pt x="1424178" y="1422464"/>
                </a:lnTo>
                <a:lnTo>
                  <a:pt x="1426864" y="1419777"/>
                </a:lnTo>
                <a:lnTo>
                  <a:pt x="1426864" y="1422620"/>
                </a:lnTo>
                <a:lnTo>
                  <a:pt x="1423540" y="1423852"/>
                </a:lnTo>
                <a:close/>
              </a:path>
              <a:path w="2828925" h="2828925">
                <a:moveTo>
                  <a:pt x="1404830" y="1422887"/>
                </a:moveTo>
                <a:lnTo>
                  <a:pt x="1403241" y="1422157"/>
                </a:lnTo>
                <a:lnTo>
                  <a:pt x="1403241" y="1419777"/>
                </a:lnTo>
                <a:lnTo>
                  <a:pt x="1403936" y="1420472"/>
                </a:lnTo>
                <a:lnTo>
                  <a:pt x="1404830" y="1422887"/>
                </a:lnTo>
                <a:close/>
              </a:path>
              <a:path w="2828925" h="2828925">
                <a:moveTo>
                  <a:pt x="1392689" y="1435280"/>
                </a:moveTo>
                <a:lnTo>
                  <a:pt x="1399505" y="1420441"/>
                </a:lnTo>
                <a:lnTo>
                  <a:pt x="1403241" y="1422157"/>
                </a:lnTo>
                <a:lnTo>
                  <a:pt x="1403241" y="1431371"/>
                </a:lnTo>
                <a:lnTo>
                  <a:pt x="1392689" y="1435280"/>
                </a:lnTo>
                <a:close/>
              </a:path>
              <a:path w="2828925" h="2828925">
                <a:moveTo>
                  <a:pt x="1407641" y="1424178"/>
                </a:moveTo>
                <a:lnTo>
                  <a:pt x="1404830" y="1422887"/>
                </a:lnTo>
                <a:lnTo>
                  <a:pt x="1403936" y="1420472"/>
                </a:lnTo>
                <a:lnTo>
                  <a:pt x="1407641" y="1424178"/>
                </a:lnTo>
                <a:close/>
              </a:path>
              <a:path w="2828925" h="2828925">
                <a:moveTo>
                  <a:pt x="1435565" y="1437005"/>
                </a:moveTo>
                <a:lnTo>
                  <a:pt x="1426864" y="1433008"/>
                </a:lnTo>
                <a:lnTo>
                  <a:pt x="1426864" y="1422620"/>
                </a:lnTo>
                <a:lnTo>
                  <a:pt x="1429830" y="1421522"/>
                </a:lnTo>
                <a:lnTo>
                  <a:pt x="1435565" y="1437005"/>
                </a:lnTo>
                <a:close/>
              </a:path>
              <a:path w="2828925" h="2828925">
                <a:moveTo>
                  <a:pt x="1403241" y="1431371"/>
                </a:moveTo>
                <a:lnTo>
                  <a:pt x="1403241" y="1422157"/>
                </a:lnTo>
                <a:lnTo>
                  <a:pt x="1404830" y="1422887"/>
                </a:lnTo>
                <a:lnTo>
                  <a:pt x="1407402" y="1429830"/>
                </a:lnTo>
                <a:lnTo>
                  <a:pt x="1403241" y="1431371"/>
                </a:lnTo>
                <a:close/>
              </a:path>
              <a:path w="2828925" h="2828925">
                <a:moveTo>
                  <a:pt x="1422349" y="1424293"/>
                </a:moveTo>
                <a:lnTo>
                  <a:pt x="1424178" y="1422464"/>
                </a:lnTo>
                <a:lnTo>
                  <a:pt x="1423540" y="1423852"/>
                </a:lnTo>
                <a:lnTo>
                  <a:pt x="1422349" y="1424293"/>
                </a:lnTo>
                <a:close/>
              </a:path>
              <a:path w="2828925" h="2828925">
                <a:moveTo>
                  <a:pt x="1426864" y="1433008"/>
                </a:moveTo>
                <a:lnTo>
                  <a:pt x="1420646" y="1430152"/>
                </a:lnTo>
                <a:lnTo>
                  <a:pt x="1423540" y="1423852"/>
                </a:lnTo>
                <a:lnTo>
                  <a:pt x="1426864" y="1422620"/>
                </a:lnTo>
                <a:lnTo>
                  <a:pt x="1426864" y="1433008"/>
                </a:lnTo>
                <a:close/>
              </a:path>
              <a:path w="2828925" h="2828925">
                <a:moveTo>
                  <a:pt x="1407402" y="1429830"/>
                </a:moveTo>
                <a:lnTo>
                  <a:pt x="1404830" y="1422887"/>
                </a:lnTo>
                <a:lnTo>
                  <a:pt x="1407641" y="1424178"/>
                </a:lnTo>
                <a:lnTo>
                  <a:pt x="1411701" y="1428237"/>
                </a:lnTo>
                <a:lnTo>
                  <a:pt x="1407402" y="1429830"/>
                </a:lnTo>
                <a:close/>
              </a:path>
              <a:path w="2828925" h="2828925">
                <a:moveTo>
                  <a:pt x="1420646" y="1430152"/>
                </a:moveTo>
                <a:lnTo>
                  <a:pt x="1417798" y="1428844"/>
                </a:lnTo>
                <a:lnTo>
                  <a:pt x="1422349" y="1424293"/>
                </a:lnTo>
                <a:lnTo>
                  <a:pt x="1423540" y="1423852"/>
                </a:lnTo>
                <a:lnTo>
                  <a:pt x="1420646" y="1430152"/>
                </a:lnTo>
                <a:close/>
              </a:path>
              <a:path w="2828925" h="2828925">
                <a:moveTo>
                  <a:pt x="1411701" y="1428237"/>
                </a:moveTo>
                <a:lnTo>
                  <a:pt x="1407641" y="1424178"/>
                </a:lnTo>
                <a:lnTo>
                  <a:pt x="1414346" y="1427258"/>
                </a:lnTo>
                <a:lnTo>
                  <a:pt x="1411701" y="1428237"/>
                </a:lnTo>
                <a:close/>
              </a:path>
              <a:path w="2828925" h="2828925">
                <a:moveTo>
                  <a:pt x="1417798" y="1428844"/>
                </a:moveTo>
                <a:lnTo>
                  <a:pt x="1414346" y="1427258"/>
                </a:lnTo>
                <a:lnTo>
                  <a:pt x="1422349" y="1424293"/>
                </a:lnTo>
                <a:lnTo>
                  <a:pt x="1417798" y="1428844"/>
                </a:lnTo>
                <a:close/>
              </a:path>
              <a:path w="2828925" h="2828925">
                <a:moveTo>
                  <a:pt x="92132" y="1917054"/>
                </a:moveTo>
                <a:lnTo>
                  <a:pt x="83863" y="1894611"/>
                </a:lnTo>
                <a:lnTo>
                  <a:pt x="1346555" y="1426864"/>
                </a:lnTo>
                <a:lnTo>
                  <a:pt x="1386704" y="1426864"/>
                </a:lnTo>
                <a:lnTo>
                  <a:pt x="1369815" y="1443753"/>
                </a:lnTo>
                <a:lnTo>
                  <a:pt x="92132" y="1917054"/>
                </a:lnTo>
                <a:close/>
              </a:path>
              <a:path w="2828925" h="2828925">
                <a:moveTo>
                  <a:pt x="2696632" y="2016273"/>
                </a:moveTo>
                <a:lnTo>
                  <a:pt x="1468814" y="1452277"/>
                </a:lnTo>
                <a:lnTo>
                  <a:pt x="1443401" y="1426864"/>
                </a:lnTo>
                <a:lnTo>
                  <a:pt x="1468612" y="1426864"/>
                </a:lnTo>
                <a:lnTo>
                  <a:pt x="2704901" y="1995012"/>
                </a:lnTo>
                <a:lnTo>
                  <a:pt x="2696632" y="2016273"/>
                </a:lnTo>
                <a:close/>
              </a:path>
              <a:path w="2828925" h="2828925">
                <a:moveTo>
                  <a:pt x="1415053" y="1431589"/>
                </a:moveTo>
                <a:lnTo>
                  <a:pt x="1411701" y="1428237"/>
                </a:lnTo>
                <a:lnTo>
                  <a:pt x="1414346" y="1427258"/>
                </a:lnTo>
                <a:lnTo>
                  <a:pt x="1417798" y="1428844"/>
                </a:lnTo>
                <a:lnTo>
                  <a:pt x="1415053" y="1431589"/>
                </a:lnTo>
                <a:close/>
              </a:path>
              <a:path w="2828925" h="2828925">
                <a:moveTo>
                  <a:pt x="1409946" y="1436696"/>
                </a:moveTo>
                <a:lnTo>
                  <a:pt x="1407402" y="1429830"/>
                </a:lnTo>
                <a:lnTo>
                  <a:pt x="1411701" y="1428237"/>
                </a:lnTo>
                <a:lnTo>
                  <a:pt x="1415053" y="1431589"/>
                </a:lnTo>
                <a:lnTo>
                  <a:pt x="1409946" y="1436696"/>
                </a:lnTo>
                <a:close/>
              </a:path>
              <a:path w="2828925" h="2828925">
                <a:moveTo>
                  <a:pt x="1418433" y="1434970"/>
                </a:moveTo>
                <a:lnTo>
                  <a:pt x="1415053" y="1431589"/>
                </a:lnTo>
                <a:lnTo>
                  <a:pt x="1417798" y="1428844"/>
                </a:lnTo>
                <a:lnTo>
                  <a:pt x="1420646" y="1430152"/>
                </a:lnTo>
                <a:lnTo>
                  <a:pt x="1418433" y="1434970"/>
                </a:lnTo>
                <a:close/>
              </a:path>
              <a:path w="2828925" h="2828925">
                <a:moveTo>
                  <a:pt x="1403241" y="1443401"/>
                </a:moveTo>
                <a:lnTo>
                  <a:pt x="1403241" y="1431371"/>
                </a:lnTo>
                <a:lnTo>
                  <a:pt x="1407402" y="1429830"/>
                </a:lnTo>
                <a:lnTo>
                  <a:pt x="1409946" y="1436696"/>
                </a:lnTo>
                <a:lnTo>
                  <a:pt x="1403241" y="1443401"/>
                </a:lnTo>
                <a:close/>
              </a:path>
              <a:path w="2828925" h="2828925">
                <a:moveTo>
                  <a:pt x="1426864" y="1443401"/>
                </a:moveTo>
                <a:lnTo>
                  <a:pt x="1418433" y="1434970"/>
                </a:lnTo>
                <a:lnTo>
                  <a:pt x="1420646" y="1430152"/>
                </a:lnTo>
                <a:lnTo>
                  <a:pt x="1426864" y="1433008"/>
                </a:lnTo>
                <a:lnTo>
                  <a:pt x="1426864" y="1443401"/>
                </a:lnTo>
                <a:close/>
              </a:path>
              <a:path w="2828925" h="2828925">
                <a:moveTo>
                  <a:pt x="1376824" y="1469818"/>
                </a:moveTo>
                <a:lnTo>
                  <a:pt x="1392689" y="1435280"/>
                </a:lnTo>
                <a:lnTo>
                  <a:pt x="1403241" y="1431371"/>
                </a:lnTo>
                <a:lnTo>
                  <a:pt x="1403241" y="1443401"/>
                </a:lnTo>
                <a:lnTo>
                  <a:pt x="1376824" y="1469818"/>
                </a:lnTo>
                <a:close/>
              </a:path>
              <a:path w="2828925" h="2828925">
                <a:moveTo>
                  <a:pt x="1413381" y="1445969"/>
                </a:moveTo>
                <a:lnTo>
                  <a:pt x="1409946" y="1436696"/>
                </a:lnTo>
                <a:lnTo>
                  <a:pt x="1415053" y="1431589"/>
                </a:lnTo>
                <a:lnTo>
                  <a:pt x="1418433" y="1434970"/>
                </a:lnTo>
                <a:lnTo>
                  <a:pt x="1413381" y="1445969"/>
                </a:lnTo>
                <a:close/>
              </a:path>
              <a:path w="2828925" h="2828925">
                <a:moveTo>
                  <a:pt x="1444449" y="1460985"/>
                </a:moveTo>
                <a:lnTo>
                  <a:pt x="1426864" y="1443401"/>
                </a:lnTo>
                <a:lnTo>
                  <a:pt x="1426864" y="1433008"/>
                </a:lnTo>
                <a:lnTo>
                  <a:pt x="1435565" y="1437005"/>
                </a:lnTo>
                <a:lnTo>
                  <a:pt x="1444449" y="1460985"/>
                </a:lnTo>
                <a:close/>
              </a:path>
              <a:path w="2828925" h="2828925">
                <a:moveTo>
                  <a:pt x="1426864" y="1482369"/>
                </a:moveTo>
                <a:lnTo>
                  <a:pt x="1413381" y="1445969"/>
                </a:lnTo>
                <a:lnTo>
                  <a:pt x="1418433" y="1434970"/>
                </a:lnTo>
                <a:lnTo>
                  <a:pt x="1426864" y="1443401"/>
                </a:lnTo>
                <a:lnTo>
                  <a:pt x="1426864" y="1482369"/>
                </a:lnTo>
                <a:close/>
              </a:path>
              <a:path w="2828925" h="2828925">
                <a:moveTo>
                  <a:pt x="422862" y="2423780"/>
                </a:moveTo>
                <a:lnTo>
                  <a:pt x="406325" y="2407243"/>
                </a:lnTo>
                <a:lnTo>
                  <a:pt x="1369815" y="1443753"/>
                </a:lnTo>
                <a:lnTo>
                  <a:pt x="1392689" y="1435280"/>
                </a:lnTo>
                <a:lnTo>
                  <a:pt x="1376824" y="1469818"/>
                </a:lnTo>
                <a:lnTo>
                  <a:pt x="422862" y="2423780"/>
                </a:lnTo>
                <a:close/>
              </a:path>
              <a:path w="2828925" h="2828925">
                <a:moveTo>
                  <a:pt x="1403241" y="1468044"/>
                </a:moveTo>
                <a:lnTo>
                  <a:pt x="1403241" y="1443401"/>
                </a:lnTo>
                <a:lnTo>
                  <a:pt x="1409946" y="1436696"/>
                </a:lnTo>
                <a:lnTo>
                  <a:pt x="1413381" y="1445969"/>
                </a:lnTo>
                <a:lnTo>
                  <a:pt x="1403241" y="1468044"/>
                </a:lnTo>
                <a:close/>
              </a:path>
              <a:path w="2828925" h="2828925">
                <a:moveTo>
                  <a:pt x="2407243" y="2423780"/>
                </a:moveTo>
                <a:lnTo>
                  <a:pt x="1444449" y="1460985"/>
                </a:lnTo>
                <a:lnTo>
                  <a:pt x="1435565" y="1437005"/>
                </a:lnTo>
                <a:lnTo>
                  <a:pt x="1468814" y="1452277"/>
                </a:lnTo>
                <a:lnTo>
                  <a:pt x="2423780" y="2407243"/>
                </a:lnTo>
                <a:lnTo>
                  <a:pt x="2407243" y="2423780"/>
                </a:lnTo>
                <a:close/>
              </a:path>
              <a:path w="2828925" h="2828925">
                <a:moveTo>
                  <a:pt x="835093" y="2704901"/>
                </a:moveTo>
                <a:lnTo>
                  <a:pt x="813832" y="2695451"/>
                </a:lnTo>
                <a:lnTo>
                  <a:pt x="1376824" y="1469818"/>
                </a:lnTo>
                <a:lnTo>
                  <a:pt x="1403241" y="1443401"/>
                </a:lnTo>
                <a:lnTo>
                  <a:pt x="1403241" y="1468044"/>
                </a:lnTo>
                <a:lnTo>
                  <a:pt x="835093" y="2704901"/>
                </a:lnTo>
                <a:close/>
              </a:path>
              <a:path w="2828925" h="2828925">
                <a:moveTo>
                  <a:pt x="1894611" y="2745061"/>
                </a:moveTo>
                <a:lnTo>
                  <a:pt x="1426864" y="1482369"/>
                </a:lnTo>
                <a:lnTo>
                  <a:pt x="1426864" y="1443401"/>
                </a:lnTo>
                <a:lnTo>
                  <a:pt x="1444449" y="1460985"/>
                </a:lnTo>
                <a:lnTo>
                  <a:pt x="1917054" y="2736793"/>
                </a:lnTo>
                <a:lnTo>
                  <a:pt x="1894611" y="2745061"/>
                </a:lnTo>
                <a:close/>
              </a:path>
              <a:path w="2828925" h="2828925">
                <a:moveTo>
                  <a:pt x="1426864" y="2828925"/>
                </a:moveTo>
                <a:lnTo>
                  <a:pt x="1403241" y="2828925"/>
                </a:lnTo>
                <a:lnTo>
                  <a:pt x="1403241" y="1468044"/>
                </a:lnTo>
                <a:lnTo>
                  <a:pt x="1413381" y="1445969"/>
                </a:lnTo>
                <a:lnTo>
                  <a:pt x="1426864" y="1482369"/>
                </a:lnTo>
                <a:lnTo>
                  <a:pt x="1426864" y="2828925"/>
                </a:lnTo>
                <a:close/>
              </a:path>
            </a:pathLst>
          </a:custGeom>
          <a:solidFill>
            <a:srgbClr val="8FAC32"/>
          </a:solidFill>
          <a:ln w="38100">
            <a:solidFill>
              <a:srgbClr val="8FAC32"/>
            </a:solidFill>
          </a:ln>
        </p:spPr>
        <p:txBody>
          <a:bodyPr wrap="square" lIns="0" tIns="0" rIns="0" bIns="0" rtlCol="0"/>
          <a:lstStyle/>
          <a:p>
            <a:endParaRPr>
              <a:solidFill>
                <a:srgbClr val="8FAC3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4800" y="2171700"/>
            <a:ext cx="9677400" cy="2182649"/>
          </a:xfrm>
          <a:prstGeom prst="rect">
            <a:avLst/>
          </a:prstGeom>
        </p:spPr>
        <p:txBody>
          <a:bodyPr vert="horz" wrap="square" lIns="0" tIns="12700" rIns="0" bIns="0" rtlCol="0">
            <a:spAutoFit/>
          </a:bodyPr>
          <a:lstStyle/>
          <a:p>
            <a:pPr marL="12700" marR="5080" indent="166370" algn="ctr">
              <a:spcBef>
                <a:spcPts val="100"/>
              </a:spcBef>
            </a:pPr>
            <a:r>
              <a:rPr sz="4700" b="0" spc="-95" dirty="0">
                <a:solidFill>
                  <a:srgbClr val="000000"/>
                </a:solidFill>
                <a:latin typeface="Myriad Pro" panose="020B0503030403020204" pitchFamily="34" charset="0"/>
                <a:cs typeface="Verdana"/>
              </a:rPr>
              <a:t>How</a:t>
            </a:r>
            <a:r>
              <a:rPr sz="4700" b="0" spc="-330" dirty="0">
                <a:solidFill>
                  <a:srgbClr val="000000"/>
                </a:solidFill>
                <a:latin typeface="Myriad Pro" panose="020B0503030403020204" pitchFamily="34" charset="0"/>
                <a:cs typeface="Verdana"/>
              </a:rPr>
              <a:t> </a:t>
            </a:r>
            <a:r>
              <a:rPr sz="4700" b="0" spc="-85" dirty="0">
                <a:solidFill>
                  <a:srgbClr val="000000"/>
                </a:solidFill>
                <a:latin typeface="Myriad Pro" panose="020B0503030403020204" pitchFamily="34" charset="0"/>
                <a:cs typeface="Verdana"/>
              </a:rPr>
              <a:t>can</a:t>
            </a:r>
            <a:r>
              <a:rPr sz="4700" b="0" spc="-325" dirty="0">
                <a:solidFill>
                  <a:srgbClr val="000000"/>
                </a:solidFill>
                <a:latin typeface="Myriad Pro" panose="020B0503030403020204" pitchFamily="34" charset="0"/>
                <a:cs typeface="Verdana"/>
              </a:rPr>
              <a:t> </a:t>
            </a:r>
            <a:r>
              <a:rPr sz="4700" b="0" dirty="0">
                <a:solidFill>
                  <a:srgbClr val="000000"/>
                </a:solidFill>
                <a:latin typeface="Myriad Pro" panose="020B0503030403020204" pitchFamily="34" charset="0"/>
                <a:cs typeface="Verdana"/>
              </a:rPr>
              <a:t>we</a:t>
            </a:r>
            <a:r>
              <a:rPr sz="4700" b="0" spc="-325" dirty="0">
                <a:solidFill>
                  <a:srgbClr val="000000"/>
                </a:solidFill>
                <a:latin typeface="Myriad Pro" panose="020B0503030403020204" pitchFamily="34" charset="0"/>
                <a:cs typeface="Verdana"/>
              </a:rPr>
              <a:t> </a:t>
            </a:r>
            <a:r>
              <a:rPr sz="4700" b="0" spc="-70" dirty="0">
                <a:solidFill>
                  <a:srgbClr val="000000"/>
                </a:solidFill>
                <a:latin typeface="Myriad Pro" panose="020B0503030403020204" pitchFamily="34" charset="0"/>
                <a:cs typeface="Verdana"/>
              </a:rPr>
              <a:t>create</a:t>
            </a:r>
            <a:r>
              <a:rPr sz="4700" b="0" spc="-330" dirty="0">
                <a:solidFill>
                  <a:srgbClr val="000000"/>
                </a:solidFill>
                <a:latin typeface="Myriad Pro" panose="020B0503030403020204" pitchFamily="34" charset="0"/>
                <a:cs typeface="Verdana"/>
              </a:rPr>
              <a:t> </a:t>
            </a:r>
            <a:r>
              <a:rPr sz="4700" b="0" spc="-280" dirty="0">
                <a:solidFill>
                  <a:srgbClr val="000000"/>
                </a:solidFill>
                <a:latin typeface="Myriad Pro" panose="020B0503030403020204" pitchFamily="34" charset="0"/>
                <a:cs typeface="Verdana"/>
              </a:rPr>
              <a:t>an</a:t>
            </a:r>
            <a:r>
              <a:rPr sz="4700" b="0" spc="-325" dirty="0">
                <a:solidFill>
                  <a:srgbClr val="000000"/>
                </a:solidFill>
                <a:latin typeface="Myriad Pro" panose="020B0503030403020204" pitchFamily="34" charset="0"/>
                <a:cs typeface="Verdana"/>
              </a:rPr>
              <a:t> </a:t>
            </a:r>
            <a:r>
              <a:rPr sz="4700" b="0" spc="-245" dirty="0">
                <a:solidFill>
                  <a:srgbClr val="000000"/>
                </a:solidFill>
                <a:latin typeface="Myriad Pro" panose="020B0503030403020204" pitchFamily="34" charset="0"/>
                <a:cs typeface="Verdana"/>
              </a:rPr>
              <a:t>environment</a:t>
            </a:r>
            <a:r>
              <a:rPr sz="4700" b="0" spc="-325" dirty="0">
                <a:solidFill>
                  <a:srgbClr val="000000"/>
                </a:solidFill>
                <a:latin typeface="Myriad Pro" panose="020B0503030403020204" pitchFamily="34" charset="0"/>
                <a:cs typeface="Verdana"/>
              </a:rPr>
              <a:t> </a:t>
            </a:r>
            <a:r>
              <a:rPr sz="4700" b="0" spc="-285" dirty="0">
                <a:solidFill>
                  <a:srgbClr val="000000"/>
                </a:solidFill>
                <a:latin typeface="Myriad Pro" panose="020B0503030403020204" pitchFamily="34" charset="0"/>
                <a:cs typeface="Verdana"/>
              </a:rPr>
              <a:t>that </a:t>
            </a:r>
            <a:r>
              <a:rPr sz="4700" dirty="0">
                <a:solidFill>
                  <a:srgbClr val="000000"/>
                </a:solidFill>
                <a:latin typeface="Myriad Pro" panose="020B0503030403020204" pitchFamily="34" charset="0"/>
                <a:cs typeface="Verdana"/>
              </a:rPr>
              <a:t>welcomes</a:t>
            </a:r>
            <a:r>
              <a:rPr sz="4700" spc="-320" dirty="0">
                <a:solidFill>
                  <a:srgbClr val="000000"/>
                </a:solidFill>
                <a:latin typeface="Myriad Pro" panose="020B0503030403020204" pitchFamily="34" charset="0"/>
                <a:cs typeface="Verdana"/>
              </a:rPr>
              <a:t> </a:t>
            </a:r>
            <a:r>
              <a:rPr sz="4700" spc="-204" dirty="0">
                <a:solidFill>
                  <a:srgbClr val="000000"/>
                </a:solidFill>
                <a:latin typeface="Myriad Pro" panose="020B0503030403020204" pitchFamily="34" charset="0"/>
                <a:cs typeface="Verdana"/>
              </a:rPr>
              <a:t>and</a:t>
            </a:r>
            <a:r>
              <a:rPr sz="4700" spc="-335" dirty="0">
                <a:solidFill>
                  <a:srgbClr val="000000"/>
                </a:solidFill>
                <a:latin typeface="Myriad Pro" panose="020B0503030403020204" pitchFamily="34" charset="0"/>
                <a:cs typeface="Verdana"/>
              </a:rPr>
              <a:t> </a:t>
            </a:r>
            <a:r>
              <a:rPr sz="4700" spc="-60" dirty="0">
                <a:solidFill>
                  <a:srgbClr val="000000"/>
                </a:solidFill>
                <a:latin typeface="Myriad Pro" panose="020B0503030403020204" pitchFamily="34" charset="0"/>
                <a:cs typeface="Verdana"/>
              </a:rPr>
              <a:t>embraces</a:t>
            </a:r>
            <a:r>
              <a:rPr sz="4700" spc="-320" dirty="0">
                <a:solidFill>
                  <a:srgbClr val="000000"/>
                </a:solidFill>
                <a:latin typeface="Myriad Pro" panose="020B0503030403020204" pitchFamily="34" charset="0"/>
                <a:cs typeface="Verdana"/>
              </a:rPr>
              <a:t> </a:t>
            </a:r>
            <a:r>
              <a:rPr sz="4700" spc="-40" dirty="0">
                <a:solidFill>
                  <a:srgbClr val="000000"/>
                </a:solidFill>
                <a:latin typeface="Myriad Pro" panose="020B0503030403020204" pitchFamily="34" charset="0"/>
                <a:cs typeface="Verdana"/>
              </a:rPr>
              <a:t>each</a:t>
            </a:r>
            <a:r>
              <a:rPr sz="4700" spc="-315" dirty="0">
                <a:solidFill>
                  <a:srgbClr val="000000"/>
                </a:solidFill>
                <a:latin typeface="Myriad Pro" panose="020B0503030403020204" pitchFamily="34" charset="0"/>
                <a:cs typeface="Verdana"/>
              </a:rPr>
              <a:t> </a:t>
            </a:r>
            <a:r>
              <a:rPr sz="4700" spc="-100" dirty="0">
                <a:solidFill>
                  <a:srgbClr val="000000"/>
                </a:solidFill>
                <a:latin typeface="Myriad Pro" panose="020B0503030403020204" pitchFamily="34" charset="0"/>
                <a:cs typeface="Verdana"/>
              </a:rPr>
              <a:t>person</a:t>
            </a:r>
            <a:r>
              <a:rPr sz="4700" spc="-315" dirty="0">
                <a:solidFill>
                  <a:srgbClr val="000000"/>
                </a:solidFill>
                <a:latin typeface="Myriad Pro" panose="020B0503030403020204" pitchFamily="34" charset="0"/>
                <a:cs typeface="Verdana"/>
              </a:rPr>
              <a:t> </a:t>
            </a:r>
            <a:r>
              <a:rPr sz="4700" spc="-365" dirty="0">
                <a:solidFill>
                  <a:srgbClr val="000000"/>
                </a:solidFill>
                <a:latin typeface="Myriad Pro" panose="020B0503030403020204" pitchFamily="34" charset="0"/>
                <a:cs typeface="Verdana"/>
              </a:rPr>
              <a:t>in</a:t>
            </a:r>
            <a:r>
              <a:rPr lang="en-CA" sz="4700" spc="-365" dirty="0">
                <a:solidFill>
                  <a:srgbClr val="000000"/>
                </a:solidFill>
                <a:latin typeface="Myriad Pro" panose="020B0503030403020204" pitchFamily="34" charset="0"/>
                <a:cs typeface="Verdana"/>
              </a:rPr>
              <a:t> </a:t>
            </a:r>
            <a:r>
              <a:rPr sz="4700" spc="-254" dirty="0">
                <a:solidFill>
                  <a:srgbClr val="000000"/>
                </a:solidFill>
                <a:latin typeface="Myriad Pro" panose="020B0503030403020204" pitchFamily="34" charset="0"/>
                <a:cs typeface="Verdana"/>
              </a:rPr>
              <a:t>their</a:t>
            </a:r>
            <a:r>
              <a:rPr sz="4700" spc="-310" dirty="0">
                <a:solidFill>
                  <a:srgbClr val="000000"/>
                </a:solidFill>
                <a:latin typeface="Myriad Pro" panose="020B0503030403020204" pitchFamily="34" charset="0"/>
                <a:cs typeface="Verdana"/>
              </a:rPr>
              <a:t> </a:t>
            </a:r>
            <a:r>
              <a:rPr sz="4700" spc="-10" dirty="0">
                <a:solidFill>
                  <a:srgbClr val="000000"/>
                </a:solidFill>
                <a:latin typeface="Myriad Pro" panose="020B0503030403020204" pitchFamily="34" charset="0"/>
                <a:cs typeface="Verdana"/>
              </a:rPr>
              <a:t>fullness</a:t>
            </a:r>
            <a:r>
              <a:rPr sz="4700" b="0" spc="-10" dirty="0">
                <a:solidFill>
                  <a:srgbClr val="000000"/>
                </a:solidFill>
                <a:latin typeface="Myriad Pro" panose="020B0503030403020204" pitchFamily="34" charset="0"/>
                <a:cs typeface="Verdana"/>
              </a:rPr>
              <a:t>?</a:t>
            </a:r>
            <a:endParaRPr sz="4700" dirty="0">
              <a:latin typeface="Myriad Pro" panose="020B0503030403020204" pitchFamily="34" charset="0"/>
              <a:cs typeface="Verdana"/>
            </a:endParaRPr>
          </a:p>
        </p:txBody>
      </p:sp>
      <p:sp>
        <p:nvSpPr>
          <p:cNvPr id="6" name="object 3">
            <a:extLst>
              <a:ext uri="{FF2B5EF4-FFF2-40B4-BE49-F238E27FC236}">
                <a16:creationId xmlns:a16="http://schemas.microsoft.com/office/drawing/2014/main" id="{62BF577C-22DA-FECA-7F83-8A35B6A638B2}"/>
              </a:ext>
              <a:ext uri="{C183D7F6-B498-43B3-948B-1728B52AA6E4}">
                <adec:decorative xmlns:adec="http://schemas.microsoft.com/office/drawing/2017/decorative" val="1"/>
              </a:ext>
            </a:extLst>
          </p:cNvPr>
          <p:cNvSpPr/>
          <p:nvPr/>
        </p:nvSpPr>
        <p:spPr>
          <a:xfrm>
            <a:off x="-152400" y="0"/>
            <a:ext cx="3879851" cy="10096500"/>
          </a:xfrm>
          <a:custGeom>
            <a:avLst/>
            <a:gdLst/>
            <a:ahLst/>
            <a:cxnLst/>
            <a:rect l="l" t="t" r="r" b="b"/>
            <a:pathLst>
              <a:path w="3727450" h="9820910">
                <a:moveTo>
                  <a:pt x="2834065" y="2731043"/>
                </a:moveTo>
                <a:lnTo>
                  <a:pt x="2812085" y="2731043"/>
                </a:lnTo>
                <a:lnTo>
                  <a:pt x="2452599" y="0"/>
                </a:lnTo>
                <a:lnTo>
                  <a:pt x="2474761" y="0"/>
                </a:lnTo>
                <a:lnTo>
                  <a:pt x="2834065" y="2731043"/>
                </a:lnTo>
                <a:close/>
              </a:path>
              <a:path w="3727450" h="9820910">
                <a:moveTo>
                  <a:pt x="2859429" y="2732820"/>
                </a:moveTo>
                <a:lnTo>
                  <a:pt x="2834299" y="2732820"/>
                </a:lnTo>
                <a:lnTo>
                  <a:pt x="3707787" y="1060995"/>
                </a:lnTo>
                <a:lnTo>
                  <a:pt x="3727336" y="1071211"/>
                </a:lnTo>
                <a:lnTo>
                  <a:pt x="2859429" y="2732820"/>
                </a:lnTo>
                <a:close/>
              </a:path>
              <a:path w="3727450" h="9820910">
                <a:moveTo>
                  <a:pt x="2819637" y="2775903"/>
                </a:moveTo>
                <a:lnTo>
                  <a:pt x="1608927" y="1283964"/>
                </a:lnTo>
                <a:lnTo>
                  <a:pt x="1626255" y="1269751"/>
                </a:lnTo>
                <a:lnTo>
                  <a:pt x="2812085" y="2731043"/>
                </a:lnTo>
                <a:lnTo>
                  <a:pt x="2834065" y="2731043"/>
                </a:lnTo>
                <a:lnTo>
                  <a:pt x="2834299" y="2732820"/>
                </a:lnTo>
                <a:lnTo>
                  <a:pt x="2859429" y="2732820"/>
                </a:lnTo>
                <a:lnTo>
                  <a:pt x="2838085" y="2773683"/>
                </a:lnTo>
                <a:lnTo>
                  <a:pt x="2837409" y="2773683"/>
                </a:lnTo>
                <a:lnTo>
                  <a:pt x="2836394" y="2775459"/>
                </a:lnTo>
                <a:lnTo>
                  <a:pt x="2820082" y="2775459"/>
                </a:lnTo>
                <a:lnTo>
                  <a:pt x="2819637" y="2775903"/>
                </a:lnTo>
                <a:close/>
              </a:path>
              <a:path w="3727450" h="9820910">
                <a:moveTo>
                  <a:pt x="2837853" y="2774127"/>
                </a:moveTo>
                <a:lnTo>
                  <a:pt x="2837409" y="2773683"/>
                </a:lnTo>
                <a:lnTo>
                  <a:pt x="2838085" y="2773683"/>
                </a:lnTo>
                <a:lnTo>
                  <a:pt x="2837853" y="2774127"/>
                </a:lnTo>
                <a:close/>
              </a:path>
              <a:path w="3727450" h="9820910">
                <a:moveTo>
                  <a:pt x="2825414" y="2780345"/>
                </a:moveTo>
                <a:lnTo>
                  <a:pt x="2822303" y="2778125"/>
                </a:lnTo>
                <a:lnTo>
                  <a:pt x="2820082" y="2775459"/>
                </a:lnTo>
                <a:lnTo>
                  <a:pt x="2836394" y="2775459"/>
                </a:lnTo>
                <a:lnTo>
                  <a:pt x="2835632" y="2776792"/>
                </a:lnTo>
                <a:lnTo>
                  <a:pt x="2833410" y="2779457"/>
                </a:lnTo>
                <a:lnTo>
                  <a:pt x="2825414" y="2780345"/>
                </a:lnTo>
                <a:close/>
              </a:path>
              <a:path w="3727450" h="9820910">
                <a:moveTo>
                  <a:pt x="74103" y="9725257"/>
                </a:moveTo>
                <a:lnTo>
                  <a:pt x="51664" y="9725257"/>
                </a:lnTo>
                <a:lnTo>
                  <a:pt x="1330668" y="0"/>
                </a:lnTo>
                <a:lnTo>
                  <a:pt x="1353101" y="0"/>
                </a:lnTo>
                <a:lnTo>
                  <a:pt x="74103" y="9725257"/>
                </a:lnTo>
                <a:close/>
              </a:path>
              <a:path w="3727450" h="9820910">
                <a:moveTo>
                  <a:pt x="54330" y="9820752"/>
                </a:moveTo>
                <a:lnTo>
                  <a:pt x="49886" y="9820752"/>
                </a:lnTo>
                <a:lnTo>
                  <a:pt x="48998" y="9819864"/>
                </a:lnTo>
                <a:lnTo>
                  <a:pt x="46777" y="9819419"/>
                </a:lnTo>
                <a:lnTo>
                  <a:pt x="45000" y="9818531"/>
                </a:lnTo>
                <a:lnTo>
                  <a:pt x="43667" y="9816754"/>
                </a:lnTo>
                <a:lnTo>
                  <a:pt x="43222" y="9816310"/>
                </a:lnTo>
                <a:lnTo>
                  <a:pt x="42779" y="9815422"/>
                </a:lnTo>
                <a:lnTo>
                  <a:pt x="42779" y="9814534"/>
                </a:lnTo>
                <a:lnTo>
                  <a:pt x="42334" y="9813202"/>
                </a:lnTo>
                <a:lnTo>
                  <a:pt x="41001" y="9812314"/>
                </a:lnTo>
                <a:lnTo>
                  <a:pt x="41001" y="9810981"/>
                </a:lnTo>
                <a:lnTo>
                  <a:pt x="0" y="9499363"/>
                </a:lnTo>
                <a:lnTo>
                  <a:pt x="0" y="9332481"/>
                </a:lnTo>
                <a:lnTo>
                  <a:pt x="51664" y="9725257"/>
                </a:lnTo>
                <a:lnTo>
                  <a:pt x="74103" y="9725257"/>
                </a:lnTo>
                <a:lnTo>
                  <a:pt x="62830" y="9810981"/>
                </a:lnTo>
                <a:lnTo>
                  <a:pt x="62771" y="9812757"/>
                </a:lnTo>
                <a:lnTo>
                  <a:pt x="61438" y="9813645"/>
                </a:lnTo>
                <a:lnTo>
                  <a:pt x="59661" y="9817199"/>
                </a:lnTo>
                <a:lnTo>
                  <a:pt x="58773" y="9818531"/>
                </a:lnTo>
                <a:lnTo>
                  <a:pt x="57440" y="9818976"/>
                </a:lnTo>
                <a:lnTo>
                  <a:pt x="55662" y="9819419"/>
                </a:lnTo>
                <a:lnTo>
                  <a:pt x="54774" y="9819864"/>
                </a:lnTo>
                <a:lnTo>
                  <a:pt x="54330" y="9820752"/>
                </a:lnTo>
                <a:close/>
              </a:path>
            </a:pathLst>
          </a:custGeom>
          <a:noFill/>
          <a:ln w="57150">
            <a:solidFill>
              <a:schemeClr val="bg1">
                <a:lumMod val="85000"/>
              </a:schemeClr>
            </a:solidFill>
          </a:ln>
        </p:spPr>
        <p:txBody>
          <a:bodyPr wrap="square" lIns="0" tIns="0" rIns="0" bIns="0" rtlCol="0"/>
          <a:lstStyle/>
          <a:p>
            <a:endParaRPr/>
          </a:p>
        </p:txBody>
      </p:sp>
      <p:sp>
        <p:nvSpPr>
          <p:cNvPr id="7" name="object 4">
            <a:extLst>
              <a:ext uri="{FF2B5EF4-FFF2-40B4-BE49-F238E27FC236}">
                <a16:creationId xmlns:a16="http://schemas.microsoft.com/office/drawing/2014/main" id="{DB8DE08E-3A80-137B-2D67-E1C4627F4BA9}"/>
              </a:ext>
              <a:ext uri="{C183D7F6-B498-43B3-948B-1728B52AA6E4}">
                <adec:decorative xmlns:adec="http://schemas.microsoft.com/office/drawing/2017/decorative" val="1"/>
              </a:ext>
            </a:extLst>
          </p:cNvPr>
          <p:cNvSpPr/>
          <p:nvPr/>
        </p:nvSpPr>
        <p:spPr>
          <a:xfrm>
            <a:off x="16276073" y="0"/>
            <a:ext cx="1376045" cy="10287000"/>
          </a:xfrm>
          <a:custGeom>
            <a:avLst/>
            <a:gdLst/>
            <a:ahLst/>
            <a:cxnLst/>
            <a:rect l="l" t="t" r="r" b="b"/>
            <a:pathLst>
              <a:path w="1376044" h="10287000">
                <a:moveTo>
                  <a:pt x="22562" y="10286999"/>
                </a:moveTo>
                <a:lnTo>
                  <a:pt x="0" y="10286999"/>
                </a:lnTo>
                <a:lnTo>
                  <a:pt x="1353252" y="0"/>
                </a:lnTo>
                <a:lnTo>
                  <a:pt x="1375677" y="0"/>
                </a:lnTo>
                <a:lnTo>
                  <a:pt x="22562" y="10286999"/>
                </a:lnTo>
                <a:close/>
              </a:path>
            </a:pathLst>
          </a:custGeom>
          <a:solidFill>
            <a:schemeClr val="bg1">
              <a:lumMod val="85000"/>
            </a:schemeClr>
          </a:solidFill>
          <a:ln>
            <a:solidFill>
              <a:schemeClr val="bg1">
                <a:lumMod val="85000"/>
              </a:schemeClr>
            </a:solidFill>
          </a:ln>
        </p:spPr>
        <p:txBody>
          <a:bodyPr wrap="square" lIns="0" tIns="0" rIns="0" bIns="0" rtlCol="0"/>
          <a:lstStyle/>
          <a:p>
            <a:endParaRPr/>
          </a:p>
        </p:txBody>
      </p:sp>
      <p:pic>
        <p:nvPicPr>
          <p:cNvPr id="9" name="Graphic 8" descr="An illustration of four different people holding hands reach upwards. ">
            <a:extLst>
              <a:ext uri="{FF2B5EF4-FFF2-40B4-BE49-F238E27FC236}">
                <a16:creationId xmlns:a16="http://schemas.microsoft.com/office/drawing/2014/main" id="{31BC7EFC-F8FC-8778-B1E0-D715254F28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1400" y="4354349"/>
            <a:ext cx="2913797" cy="29137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0" y="1790700"/>
            <a:ext cx="8915400" cy="2469650"/>
          </a:xfrm>
          <a:prstGeom prst="rect">
            <a:avLst/>
          </a:prstGeom>
        </p:spPr>
        <p:txBody>
          <a:bodyPr vert="horz" wrap="square" lIns="0" tIns="12700" rIns="0" bIns="0" rtlCol="0">
            <a:spAutoFit/>
          </a:bodyPr>
          <a:lstStyle/>
          <a:p>
            <a:pPr marL="12065" marR="5080" algn="ctr">
              <a:lnSpc>
                <a:spcPct val="115700"/>
              </a:lnSpc>
              <a:spcBef>
                <a:spcPts val="100"/>
              </a:spcBef>
            </a:pPr>
            <a:r>
              <a:rPr sz="4700" b="0" spc="-105" dirty="0">
                <a:solidFill>
                  <a:srgbClr val="000000"/>
                </a:solidFill>
                <a:latin typeface="Myriad Pro" panose="020B0503030403020204" pitchFamily="34" charset="0"/>
                <a:cs typeface="Verdana"/>
              </a:rPr>
              <a:t>What</a:t>
            </a:r>
            <a:r>
              <a:rPr sz="4700" b="0" spc="-330" dirty="0">
                <a:solidFill>
                  <a:srgbClr val="000000"/>
                </a:solidFill>
                <a:latin typeface="Myriad Pro" panose="020B0503030403020204" pitchFamily="34" charset="0"/>
                <a:cs typeface="Verdana"/>
              </a:rPr>
              <a:t> </a:t>
            </a:r>
            <a:r>
              <a:rPr sz="4700" b="0" spc="-180" dirty="0">
                <a:solidFill>
                  <a:srgbClr val="000000"/>
                </a:solidFill>
                <a:latin typeface="Myriad Pro" panose="020B0503030403020204" pitchFamily="34" charset="0"/>
                <a:cs typeface="Verdana"/>
              </a:rPr>
              <a:t>are</a:t>
            </a:r>
            <a:r>
              <a:rPr sz="4700" b="0" spc="-330" dirty="0">
                <a:solidFill>
                  <a:srgbClr val="000000"/>
                </a:solidFill>
                <a:latin typeface="Myriad Pro" panose="020B0503030403020204" pitchFamily="34" charset="0"/>
                <a:cs typeface="Verdana"/>
              </a:rPr>
              <a:t> </a:t>
            </a:r>
            <a:r>
              <a:rPr sz="4700" b="0" spc="-180" dirty="0">
                <a:solidFill>
                  <a:srgbClr val="000000"/>
                </a:solidFill>
                <a:latin typeface="Myriad Pro" panose="020B0503030403020204" pitchFamily="34" charset="0"/>
                <a:cs typeface="Verdana"/>
              </a:rPr>
              <a:t>the</a:t>
            </a:r>
            <a:r>
              <a:rPr sz="4700" b="0" spc="-330" dirty="0">
                <a:solidFill>
                  <a:srgbClr val="000000"/>
                </a:solidFill>
                <a:latin typeface="Myriad Pro" panose="020B0503030403020204" pitchFamily="34" charset="0"/>
                <a:cs typeface="Verdana"/>
              </a:rPr>
              <a:t> </a:t>
            </a:r>
            <a:r>
              <a:rPr sz="4700" b="0" spc="-20" dirty="0">
                <a:solidFill>
                  <a:srgbClr val="000000"/>
                </a:solidFill>
                <a:latin typeface="Myriad Pro" panose="020B0503030403020204" pitchFamily="34" charset="0"/>
                <a:cs typeface="Verdana"/>
              </a:rPr>
              <a:t>tools</a:t>
            </a:r>
            <a:r>
              <a:rPr sz="4700" b="0" spc="-330" dirty="0">
                <a:solidFill>
                  <a:srgbClr val="000000"/>
                </a:solidFill>
                <a:latin typeface="Myriad Pro" panose="020B0503030403020204" pitchFamily="34" charset="0"/>
                <a:cs typeface="Verdana"/>
              </a:rPr>
              <a:t> </a:t>
            </a:r>
            <a:r>
              <a:rPr sz="4700" b="0" spc="-265" dirty="0">
                <a:solidFill>
                  <a:srgbClr val="000000"/>
                </a:solidFill>
                <a:latin typeface="Myriad Pro" panose="020B0503030403020204" pitchFamily="34" charset="0"/>
                <a:cs typeface="Verdana"/>
              </a:rPr>
              <a:t>that</a:t>
            </a:r>
            <a:r>
              <a:rPr sz="4700" b="0" spc="-330" dirty="0">
                <a:solidFill>
                  <a:srgbClr val="000000"/>
                </a:solidFill>
                <a:latin typeface="Myriad Pro" panose="020B0503030403020204" pitchFamily="34" charset="0"/>
                <a:cs typeface="Verdana"/>
              </a:rPr>
              <a:t> </a:t>
            </a:r>
            <a:r>
              <a:rPr sz="4700" b="0" spc="-290" dirty="0">
                <a:solidFill>
                  <a:srgbClr val="000000"/>
                </a:solidFill>
                <a:latin typeface="Myriad Pro" panose="020B0503030403020204" pitchFamily="34" charset="0"/>
                <a:cs typeface="Verdana"/>
              </a:rPr>
              <a:t>may</a:t>
            </a:r>
            <a:r>
              <a:rPr sz="4700" b="0" spc="-330" dirty="0">
                <a:solidFill>
                  <a:srgbClr val="000000"/>
                </a:solidFill>
                <a:latin typeface="Myriad Pro" panose="020B0503030403020204" pitchFamily="34" charset="0"/>
                <a:cs typeface="Verdana"/>
              </a:rPr>
              <a:t> </a:t>
            </a:r>
            <a:r>
              <a:rPr sz="4700" b="0" spc="-75" dirty="0">
                <a:solidFill>
                  <a:srgbClr val="000000"/>
                </a:solidFill>
                <a:latin typeface="Myriad Pro" panose="020B0503030403020204" pitchFamily="34" charset="0"/>
                <a:cs typeface="Verdana"/>
              </a:rPr>
              <a:t>allow</a:t>
            </a:r>
            <a:r>
              <a:rPr sz="4700" b="0" spc="-330" dirty="0">
                <a:solidFill>
                  <a:srgbClr val="000000"/>
                </a:solidFill>
                <a:latin typeface="Myriad Pro" panose="020B0503030403020204" pitchFamily="34" charset="0"/>
                <a:cs typeface="Verdana"/>
              </a:rPr>
              <a:t> </a:t>
            </a:r>
            <a:r>
              <a:rPr sz="4700" b="0" spc="-140" dirty="0">
                <a:solidFill>
                  <a:srgbClr val="000000"/>
                </a:solidFill>
                <a:latin typeface="Myriad Pro" panose="020B0503030403020204" pitchFamily="34" charset="0"/>
                <a:cs typeface="Verdana"/>
              </a:rPr>
              <a:t>us</a:t>
            </a:r>
            <a:r>
              <a:rPr sz="4700" b="0" spc="-330" dirty="0">
                <a:solidFill>
                  <a:srgbClr val="000000"/>
                </a:solidFill>
                <a:latin typeface="Myriad Pro" panose="020B0503030403020204" pitchFamily="34" charset="0"/>
                <a:cs typeface="Verdana"/>
              </a:rPr>
              <a:t> </a:t>
            </a:r>
            <a:r>
              <a:rPr sz="4700" b="0" spc="-25" dirty="0">
                <a:solidFill>
                  <a:srgbClr val="000000"/>
                </a:solidFill>
                <a:latin typeface="Myriad Pro" panose="020B0503030403020204" pitchFamily="34" charset="0"/>
                <a:cs typeface="Verdana"/>
              </a:rPr>
              <a:t>to </a:t>
            </a:r>
            <a:r>
              <a:rPr sz="4700" b="0" spc="-85" dirty="0">
                <a:solidFill>
                  <a:srgbClr val="000000"/>
                </a:solidFill>
                <a:latin typeface="Myriad Pro" panose="020B0503030403020204" pitchFamily="34" charset="0"/>
                <a:cs typeface="Verdana"/>
              </a:rPr>
              <a:t>engage</a:t>
            </a:r>
            <a:r>
              <a:rPr sz="4700" b="0" spc="-315" dirty="0">
                <a:solidFill>
                  <a:srgbClr val="000000"/>
                </a:solidFill>
                <a:latin typeface="Myriad Pro" panose="020B0503030403020204" pitchFamily="34" charset="0"/>
                <a:cs typeface="Verdana"/>
              </a:rPr>
              <a:t> </a:t>
            </a:r>
            <a:r>
              <a:rPr sz="4700" b="0" spc="-340" dirty="0">
                <a:solidFill>
                  <a:srgbClr val="000000"/>
                </a:solidFill>
                <a:latin typeface="Myriad Pro" panose="020B0503030403020204" pitchFamily="34" charset="0"/>
                <a:cs typeface="Verdana"/>
              </a:rPr>
              <a:t>in</a:t>
            </a:r>
            <a:r>
              <a:rPr sz="4700" b="0" spc="-315" dirty="0">
                <a:solidFill>
                  <a:srgbClr val="000000"/>
                </a:solidFill>
                <a:latin typeface="Myriad Pro" panose="020B0503030403020204" pitchFamily="34" charset="0"/>
                <a:cs typeface="Verdana"/>
              </a:rPr>
              <a:t> </a:t>
            </a:r>
            <a:r>
              <a:rPr sz="4700" spc="-140" dirty="0">
                <a:solidFill>
                  <a:srgbClr val="000000"/>
                </a:solidFill>
                <a:latin typeface="Myriad Pro" panose="020B0503030403020204" pitchFamily="34" charset="0"/>
                <a:cs typeface="Verdana"/>
              </a:rPr>
              <a:t>active</a:t>
            </a:r>
            <a:r>
              <a:rPr sz="4700" spc="-315" dirty="0">
                <a:solidFill>
                  <a:srgbClr val="000000"/>
                </a:solidFill>
                <a:latin typeface="Myriad Pro" panose="020B0503030403020204" pitchFamily="34" charset="0"/>
                <a:cs typeface="Verdana"/>
              </a:rPr>
              <a:t> </a:t>
            </a:r>
            <a:r>
              <a:rPr sz="4700" spc="-170" dirty="0">
                <a:solidFill>
                  <a:srgbClr val="000000"/>
                </a:solidFill>
                <a:latin typeface="Myriad Pro" panose="020B0503030403020204" pitchFamily="34" charset="0"/>
                <a:cs typeface="Verdana"/>
              </a:rPr>
              <a:t>listening</a:t>
            </a:r>
            <a:r>
              <a:rPr sz="4700" spc="-315" dirty="0">
                <a:solidFill>
                  <a:srgbClr val="000000"/>
                </a:solidFill>
                <a:latin typeface="Myriad Pro" panose="020B0503030403020204" pitchFamily="34" charset="0"/>
                <a:cs typeface="Verdana"/>
              </a:rPr>
              <a:t> </a:t>
            </a:r>
            <a:r>
              <a:rPr sz="4700" spc="-204" dirty="0">
                <a:solidFill>
                  <a:srgbClr val="000000"/>
                </a:solidFill>
                <a:latin typeface="Myriad Pro" panose="020B0503030403020204" pitchFamily="34" charset="0"/>
                <a:cs typeface="Verdana"/>
              </a:rPr>
              <a:t>and</a:t>
            </a:r>
            <a:r>
              <a:rPr sz="4700" spc="-335" dirty="0">
                <a:solidFill>
                  <a:srgbClr val="000000"/>
                </a:solidFill>
                <a:latin typeface="Myriad Pro" panose="020B0503030403020204" pitchFamily="34" charset="0"/>
                <a:cs typeface="Verdana"/>
              </a:rPr>
              <a:t> </a:t>
            </a:r>
            <a:r>
              <a:rPr sz="4700" spc="-40" dirty="0">
                <a:solidFill>
                  <a:srgbClr val="000000"/>
                </a:solidFill>
                <a:latin typeface="Myriad Pro" panose="020B0503030403020204" pitchFamily="34" charset="0"/>
                <a:cs typeface="Verdana"/>
              </a:rPr>
              <a:t>compassionate </a:t>
            </a:r>
            <a:r>
              <a:rPr sz="4700" spc="-10" dirty="0">
                <a:solidFill>
                  <a:srgbClr val="000000"/>
                </a:solidFill>
                <a:latin typeface="Myriad Pro" panose="020B0503030403020204" pitchFamily="34" charset="0"/>
                <a:cs typeface="Verdana"/>
              </a:rPr>
              <a:t>feedback</a:t>
            </a:r>
            <a:r>
              <a:rPr sz="4700" b="0" spc="-10" dirty="0">
                <a:solidFill>
                  <a:srgbClr val="000000"/>
                </a:solidFill>
                <a:latin typeface="Myriad Pro" panose="020B0503030403020204" pitchFamily="34" charset="0"/>
                <a:cs typeface="Verdana"/>
              </a:rPr>
              <a:t>?</a:t>
            </a:r>
            <a:endParaRPr sz="4700" dirty="0">
              <a:latin typeface="Myriad Pro" panose="020B0503030403020204" pitchFamily="34" charset="0"/>
              <a:cs typeface="Verdana"/>
            </a:endParaRPr>
          </a:p>
        </p:txBody>
      </p:sp>
      <p:sp>
        <p:nvSpPr>
          <p:cNvPr id="6" name="object 3">
            <a:extLst>
              <a:ext uri="{FF2B5EF4-FFF2-40B4-BE49-F238E27FC236}">
                <a16:creationId xmlns:a16="http://schemas.microsoft.com/office/drawing/2014/main" id="{0AF6CE7E-A972-A9C4-D917-31ADA7875644}"/>
              </a:ext>
              <a:ext uri="{C183D7F6-B498-43B3-948B-1728B52AA6E4}">
                <adec:decorative xmlns:adec="http://schemas.microsoft.com/office/drawing/2017/decorative" val="1"/>
              </a:ext>
            </a:extLst>
          </p:cNvPr>
          <p:cNvSpPr/>
          <p:nvPr/>
        </p:nvSpPr>
        <p:spPr>
          <a:xfrm>
            <a:off x="-152400" y="0"/>
            <a:ext cx="3879851" cy="10096500"/>
          </a:xfrm>
          <a:custGeom>
            <a:avLst/>
            <a:gdLst/>
            <a:ahLst/>
            <a:cxnLst/>
            <a:rect l="l" t="t" r="r" b="b"/>
            <a:pathLst>
              <a:path w="3727450" h="9820910">
                <a:moveTo>
                  <a:pt x="2834065" y="2731043"/>
                </a:moveTo>
                <a:lnTo>
                  <a:pt x="2812085" y="2731043"/>
                </a:lnTo>
                <a:lnTo>
                  <a:pt x="2452599" y="0"/>
                </a:lnTo>
                <a:lnTo>
                  <a:pt x="2474761" y="0"/>
                </a:lnTo>
                <a:lnTo>
                  <a:pt x="2834065" y="2731043"/>
                </a:lnTo>
                <a:close/>
              </a:path>
              <a:path w="3727450" h="9820910">
                <a:moveTo>
                  <a:pt x="2859429" y="2732820"/>
                </a:moveTo>
                <a:lnTo>
                  <a:pt x="2834299" y="2732820"/>
                </a:lnTo>
                <a:lnTo>
                  <a:pt x="3707787" y="1060995"/>
                </a:lnTo>
                <a:lnTo>
                  <a:pt x="3727336" y="1071211"/>
                </a:lnTo>
                <a:lnTo>
                  <a:pt x="2859429" y="2732820"/>
                </a:lnTo>
                <a:close/>
              </a:path>
              <a:path w="3727450" h="9820910">
                <a:moveTo>
                  <a:pt x="2819637" y="2775903"/>
                </a:moveTo>
                <a:lnTo>
                  <a:pt x="1608927" y="1283964"/>
                </a:lnTo>
                <a:lnTo>
                  <a:pt x="1626255" y="1269751"/>
                </a:lnTo>
                <a:lnTo>
                  <a:pt x="2812085" y="2731043"/>
                </a:lnTo>
                <a:lnTo>
                  <a:pt x="2834065" y="2731043"/>
                </a:lnTo>
                <a:lnTo>
                  <a:pt x="2834299" y="2732820"/>
                </a:lnTo>
                <a:lnTo>
                  <a:pt x="2859429" y="2732820"/>
                </a:lnTo>
                <a:lnTo>
                  <a:pt x="2838085" y="2773683"/>
                </a:lnTo>
                <a:lnTo>
                  <a:pt x="2837409" y="2773683"/>
                </a:lnTo>
                <a:lnTo>
                  <a:pt x="2836394" y="2775459"/>
                </a:lnTo>
                <a:lnTo>
                  <a:pt x="2820082" y="2775459"/>
                </a:lnTo>
                <a:lnTo>
                  <a:pt x="2819637" y="2775903"/>
                </a:lnTo>
                <a:close/>
              </a:path>
              <a:path w="3727450" h="9820910">
                <a:moveTo>
                  <a:pt x="2837853" y="2774127"/>
                </a:moveTo>
                <a:lnTo>
                  <a:pt x="2837409" y="2773683"/>
                </a:lnTo>
                <a:lnTo>
                  <a:pt x="2838085" y="2773683"/>
                </a:lnTo>
                <a:lnTo>
                  <a:pt x="2837853" y="2774127"/>
                </a:lnTo>
                <a:close/>
              </a:path>
              <a:path w="3727450" h="9820910">
                <a:moveTo>
                  <a:pt x="2825414" y="2780345"/>
                </a:moveTo>
                <a:lnTo>
                  <a:pt x="2822303" y="2778125"/>
                </a:lnTo>
                <a:lnTo>
                  <a:pt x="2820082" y="2775459"/>
                </a:lnTo>
                <a:lnTo>
                  <a:pt x="2836394" y="2775459"/>
                </a:lnTo>
                <a:lnTo>
                  <a:pt x="2835632" y="2776792"/>
                </a:lnTo>
                <a:lnTo>
                  <a:pt x="2833410" y="2779457"/>
                </a:lnTo>
                <a:lnTo>
                  <a:pt x="2825414" y="2780345"/>
                </a:lnTo>
                <a:close/>
              </a:path>
              <a:path w="3727450" h="9820910">
                <a:moveTo>
                  <a:pt x="74103" y="9725257"/>
                </a:moveTo>
                <a:lnTo>
                  <a:pt x="51664" y="9725257"/>
                </a:lnTo>
                <a:lnTo>
                  <a:pt x="1330668" y="0"/>
                </a:lnTo>
                <a:lnTo>
                  <a:pt x="1353101" y="0"/>
                </a:lnTo>
                <a:lnTo>
                  <a:pt x="74103" y="9725257"/>
                </a:lnTo>
                <a:close/>
              </a:path>
              <a:path w="3727450" h="9820910">
                <a:moveTo>
                  <a:pt x="54330" y="9820752"/>
                </a:moveTo>
                <a:lnTo>
                  <a:pt x="49886" y="9820752"/>
                </a:lnTo>
                <a:lnTo>
                  <a:pt x="48998" y="9819864"/>
                </a:lnTo>
                <a:lnTo>
                  <a:pt x="46777" y="9819419"/>
                </a:lnTo>
                <a:lnTo>
                  <a:pt x="45000" y="9818531"/>
                </a:lnTo>
                <a:lnTo>
                  <a:pt x="43667" y="9816754"/>
                </a:lnTo>
                <a:lnTo>
                  <a:pt x="43222" y="9816310"/>
                </a:lnTo>
                <a:lnTo>
                  <a:pt x="42779" y="9815422"/>
                </a:lnTo>
                <a:lnTo>
                  <a:pt x="42779" y="9814534"/>
                </a:lnTo>
                <a:lnTo>
                  <a:pt x="42334" y="9813202"/>
                </a:lnTo>
                <a:lnTo>
                  <a:pt x="41001" y="9812314"/>
                </a:lnTo>
                <a:lnTo>
                  <a:pt x="41001" y="9810981"/>
                </a:lnTo>
                <a:lnTo>
                  <a:pt x="0" y="9499363"/>
                </a:lnTo>
                <a:lnTo>
                  <a:pt x="0" y="9332481"/>
                </a:lnTo>
                <a:lnTo>
                  <a:pt x="51664" y="9725257"/>
                </a:lnTo>
                <a:lnTo>
                  <a:pt x="74103" y="9725257"/>
                </a:lnTo>
                <a:lnTo>
                  <a:pt x="62830" y="9810981"/>
                </a:lnTo>
                <a:lnTo>
                  <a:pt x="62771" y="9812757"/>
                </a:lnTo>
                <a:lnTo>
                  <a:pt x="61438" y="9813645"/>
                </a:lnTo>
                <a:lnTo>
                  <a:pt x="59661" y="9817199"/>
                </a:lnTo>
                <a:lnTo>
                  <a:pt x="58773" y="9818531"/>
                </a:lnTo>
                <a:lnTo>
                  <a:pt x="57440" y="9818976"/>
                </a:lnTo>
                <a:lnTo>
                  <a:pt x="55662" y="9819419"/>
                </a:lnTo>
                <a:lnTo>
                  <a:pt x="54774" y="9819864"/>
                </a:lnTo>
                <a:lnTo>
                  <a:pt x="54330" y="9820752"/>
                </a:lnTo>
                <a:close/>
              </a:path>
            </a:pathLst>
          </a:custGeom>
          <a:noFill/>
          <a:ln w="57150">
            <a:solidFill>
              <a:schemeClr val="bg1">
                <a:lumMod val="85000"/>
              </a:schemeClr>
            </a:solidFill>
          </a:ln>
        </p:spPr>
        <p:txBody>
          <a:bodyPr wrap="square" lIns="0" tIns="0" rIns="0" bIns="0" rtlCol="0"/>
          <a:lstStyle/>
          <a:p>
            <a:endParaRPr/>
          </a:p>
        </p:txBody>
      </p:sp>
      <p:sp>
        <p:nvSpPr>
          <p:cNvPr id="7" name="object 4">
            <a:extLst>
              <a:ext uri="{FF2B5EF4-FFF2-40B4-BE49-F238E27FC236}">
                <a16:creationId xmlns:a16="http://schemas.microsoft.com/office/drawing/2014/main" id="{A8F71F52-EDC1-471A-E24C-6BF2DF79AF68}"/>
              </a:ext>
              <a:ext uri="{C183D7F6-B498-43B3-948B-1728B52AA6E4}">
                <adec:decorative xmlns:adec="http://schemas.microsoft.com/office/drawing/2017/decorative" val="1"/>
              </a:ext>
            </a:extLst>
          </p:cNvPr>
          <p:cNvSpPr/>
          <p:nvPr/>
        </p:nvSpPr>
        <p:spPr>
          <a:xfrm>
            <a:off x="16276073" y="0"/>
            <a:ext cx="1376045" cy="10287000"/>
          </a:xfrm>
          <a:custGeom>
            <a:avLst/>
            <a:gdLst/>
            <a:ahLst/>
            <a:cxnLst/>
            <a:rect l="l" t="t" r="r" b="b"/>
            <a:pathLst>
              <a:path w="1376044" h="10287000">
                <a:moveTo>
                  <a:pt x="22562" y="10286999"/>
                </a:moveTo>
                <a:lnTo>
                  <a:pt x="0" y="10286999"/>
                </a:lnTo>
                <a:lnTo>
                  <a:pt x="1353252" y="0"/>
                </a:lnTo>
                <a:lnTo>
                  <a:pt x="1375677" y="0"/>
                </a:lnTo>
                <a:lnTo>
                  <a:pt x="22562" y="10286999"/>
                </a:lnTo>
                <a:close/>
              </a:path>
            </a:pathLst>
          </a:custGeom>
          <a:solidFill>
            <a:schemeClr val="bg1">
              <a:lumMod val="85000"/>
            </a:schemeClr>
          </a:solidFill>
          <a:ln>
            <a:solidFill>
              <a:schemeClr val="bg1">
                <a:lumMod val="85000"/>
              </a:schemeClr>
            </a:solidFill>
          </a:ln>
        </p:spPr>
        <p:txBody>
          <a:bodyPr wrap="square" lIns="0" tIns="0" rIns="0" bIns="0" rtlCol="0"/>
          <a:lstStyle/>
          <a:p>
            <a:endParaRPr/>
          </a:p>
        </p:txBody>
      </p:sp>
      <p:pic>
        <p:nvPicPr>
          <p:cNvPr id="16" name="Graphic 15" descr="Sound wave bars in orange.">
            <a:extLst>
              <a:ext uri="{FF2B5EF4-FFF2-40B4-BE49-F238E27FC236}">
                <a16:creationId xmlns:a16="http://schemas.microsoft.com/office/drawing/2014/main" id="{576E424C-2A97-BC57-249E-58B546DD4E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3300" y="3924300"/>
            <a:ext cx="3581400" cy="3581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5693" y="1943100"/>
            <a:ext cx="8656611" cy="2469650"/>
          </a:xfrm>
          <a:prstGeom prst="rect">
            <a:avLst/>
          </a:prstGeom>
        </p:spPr>
        <p:txBody>
          <a:bodyPr vert="horz" wrap="square" lIns="0" tIns="12700" rIns="0" bIns="0" rtlCol="0">
            <a:spAutoFit/>
          </a:bodyPr>
          <a:lstStyle/>
          <a:p>
            <a:pPr marL="12700" marR="5080" indent="-635" algn="ctr">
              <a:lnSpc>
                <a:spcPct val="115700"/>
              </a:lnSpc>
              <a:spcBef>
                <a:spcPts val="100"/>
              </a:spcBef>
            </a:pPr>
            <a:r>
              <a:rPr sz="4700" b="0" spc="-95" dirty="0">
                <a:solidFill>
                  <a:srgbClr val="000000"/>
                </a:solidFill>
                <a:latin typeface="Myriad Pro" panose="020B0503030403020204" pitchFamily="34" charset="0"/>
                <a:cs typeface="Verdana"/>
              </a:rPr>
              <a:t>How</a:t>
            </a:r>
            <a:r>
              <a:rPr sz="4700" b="0" spc="-335" dirty="0">
                <a:solidFill>
                  <a:srgbClr val="000000"/>
                </a:solidFill>
                <a:latin typeface="Myriad Pro" panose="020B0503030403020204" pitchFamily="34" charset="0"/>
                <a:cs typeface="Verdana"/>
              </a:rPr>
              <a:t> </a:t>
            </a:r>
            <a:r>
              <a:rPr sz="4700" b="0" spc="-85" dirty="0">
                <a:solidFill>
                  <a:srgbClr val="000000"/>
                </a:solidFill>
                <a:latin typeface="Myriad Pro" panose="020B0503030403020204" pitchFamily="34" charset="0"/>
                <a:cs typeface="Verdana"/>
              </a:rPr>
              <a:t>can</a:t>
            </a:r>
            <a:r>
              <a:rPr sz="4700" b="0" spc="-335" dirty="0">
                <a:solidFill>
                  <a:srgbClr val="000000"/>
                </a:solidFill>
                <a:latin typeface="Myriad Pro" panose="020B0503030403020204" pitchFamily="34" charset="0"/>
                <a:cs typeface="Verdana"/>
              </a:rPr>
              <a:t> </a:t>
            </a:r>
            <a:r>
              <a:rPr sz="4700" b="0" dirty="0">
                <a:solidFill>
                  <a:srgbClr val="000000"/>
                </a:solidFill>
                <a:latin typeface="Myriad Pro" panose="020B0503030403020204" pitchFamily="34" charset="0"/>
                <a:cs typeface="Verdana"/>
              </a:rPr>
              <a:t>we</a:t>
            </a:r>
            <a:r>
              <a:rPr sz="4700" b="0" spc="-335" dirty="0">
                <a:solidFill>
                  <a:srgbClr val="000000"/>
                </a:solidFill>
                <a:latin typeface="Myriad Pro" panose="020B0503030403020204" pitchFamily="34" charset="0"/>
                <a:cs typeface="Verdana"/>
              </a:rPr>
              <a:t> </a:t>
            </a:r>
            <a:r>
              <a:rPr sz="4700" b="0" spc="-50" dirty="0">
                <a:solidFill>
                  <a:srgbClr val="000000"/>
                </a:solidFill>
                <a:latin typeface="Myriad Pro" panose="020B0503030403020204" pitchFamily="34" charset="0"/>
                <a:cs typeface="Verdana"/>
              </a:rPr>
              <a:t>collectively</a:t>
            </a:r>
            <a:r>
              <a:rPr sz="4700" b="0" spc="-335" dirty="0">
                <a:solidFill>
                  <a:srgbClr val="000000"/>
                </a:solidFill>
                <a:latin typeface="Myriad Pro" panose="020B0503030403020204" pitchFamily="34" charset="0"/>
                <a:cs typeface="Verdana"/>
              </a:rPr>
              <a:t> </a:t>
            </a:r>
            <a:r>
              <a:rPr sz="4700" b="0" spc="-95" dirty="0">
                <a:solidFill>
                  <a:srgbClr val="000000"/>
                </a:solidFill>
                <a:latin typeface="Myriad Pro" panose="020B0503030403020204" pitchFamily="34" charset="0"/>
                <a:cs typeface="Verdana"/>
              </a:rPr>
              <a:t>encourage</a:t>
            </a:r>
            <a:r>
              <a:rPr sz="4700" b="0" spc="-330" dirty="0">
                <a:solidFill>
                  <a:srgbClr val="000000"/>
                </a:solidFill>
                <a:latin typeface="Myriad Pro" panose="020B0503030403020204" pitchFamily="34" charset="0"/>
                <a:cs typeface="Verdana"/>
              </a:rPr>
              <a:t> </a:t>
            </a:r>
            <a:r>
              <a:rPr sz="4700" b="0" spc="-25" dirty="0">
                <a:solidFill>
                  <a:srgbClr val="000000"/>
                </a:solidFill>
                <a:latin typeface="Myriad Pro" panose="020B0503030403020204" pitchFamily="34" charset="0"/>
                <a:cs typeface="Verdana"/>
              </a:rPr>
              <a:t>and </a:t>
            </a:r>
            <a:r>
              <a:rPr sz="4700" b="0" spc="-295" dirty="0">
                <a:solidFill>
                  <a:srgbClr val="000000"/>
                </a:solidFill>
                <a:latin typeface="Myriad Pro" panose="020B0503030403020204" pitchFamily="34" charset="0"/>
                <a:cs typeface="Verdana"/>
              </a:rPr>
              <a:t>nurture</a:t>
            </a:r>
            <a:r>
              <a:rPr sz="4700" b="0" spc="-320" dirty="0">
                <a:solidFill>
                  <a:srgbClr val="000000"/>
                </a:solidFill>
                <a:latin typeface="Myriad Pro" panose="020B0503030403020204" pitchFamily="34" charset="0"/>
                <a:cs typeface="Verdana"/>
              </a:rPr>
              <a:t> </a:t>
            </a:r>
            <a:r>
              <a:rPr sz="4700" b="0" spc="-245" dirty="0">
                <a:solidFill>
                  <a:srgbClr val="000000"/>
                </a:solidFill>
                <a:latin typeface="Myriad Pro" panose="020B0503030403020204" pitchFamily="34" charset="0"/>
                <a:cs typeface="Verdana"/>
              </a:rPr>
              <a:t>our</a:t>
            </a:r>
            <a:r>
              <a:rPr sz="4700" b="0" spc="-320" dirty="0">
                <a:solidFill>
                  <a:srgbClr val="000000"/>
                </a:solidFill>
                <a:latin typeface="Myriad Pro" panose="020B0503030403020204" pitchFamily="34" charset="0"/>
                <a:cs typeface="Verdana"/>
              </a:rPr>
              <a:t> </a:t>
            </a:r>
            <a:r>
              <a:rPr sz="4700" b="0" spc="-135" dirty="0">
                <a:solidFill>
                  <a:srgbClr val="000000"/>
                </a:solidFill>
                <a:latin typeface="Myriad Pro" panose="020B0503030403020204" pitchFamily="34" charset="0"/>
                <a:cs typeface="Verdana"/>
              </a:rPr>
              <a:t>own</a:t>
            </a:r>
            <a:r>
              <a:rPr sz="4700" b="0" spc="-315" dirty="0">
                <a:solidFill>
                  <a:srgbClr val="000000"/>
                </a:solidFill>
                <a:latin typeface="Myriad Pro" panose="020B0503030403020204" pitchFamily="34" charset="0"/>
                <a:cs typeface="Verdana"/>
              </a:rPr>
              <a:t> </a:t>
            </a:r>
            <a:r>
              <a:rPr sz="4700" b="0" spc="-204" dirty="0">
                <a:solidFill>
                  <a:srgbClr val="000000"/>
                </a:solidFill>
                <a:latin typeface="Myriad Pro" panose="020B0503030403020204" pitchFamily="34" charset="0"/>
                <a:cs typeface="Verdana"/>
              </a:rPr>
              <a:t>and</a:t>
            </a:r>
            <a:r>
              <a:rPr sz="4700" b="0" spc="-340" dirty="0">
                <a:solidFill>
                  <a:srgbClr val="000000"/>
                </a:solidFill>
                <a:latin typeface="Myriad Pro" panose="020B0503030403020204" pitchFamily="34" charset="0"/>
                <a:cs typeface="Verdana"/>
              </a:rPr>
              <a:t> </a:t>
            </a:r>
            <a:r>
              <a:rPr sz="4700" b="0" spc="-40" dirty="0">
                <a:solidFill>
                  <a:srgbClr val="000000"/>
                </a:solidFill>
                <a:latin typeface="Myriad Pro" panose="020B0503030403020204" pitchFamily="34" charset="0"/>
                <a:cs typeface="Verdana"/>
              </a:rPr>
              <a:t>each</a:t>
            </a:r>
            <a:r>
              <a:rPr sz="4700" b="0" spc="-320" dirty="0">
                <a:solidFill>
                  <a:srgbClr val="000000"/>
                </a:solidFill>
                <a:latin typeface="Myriad Pro" panose="020B0503030403020204" pitchFamily="34" charset="0"/>
                <a:cs typeface="Verdana"/>
              </a:rPr>
              <a:t> </a:t>
            </a:r>
            <a:r>
              <a:rPr sz="4700" b="0" spc="-210" dirty="0">
                <a:solidFill>
                  <a:srgbClr val="000000"/>
                </a:solidFill>
                <a:latin typeface="Myriad Pro" panose="020B0503030403020204" pitchFamily="34" charset="0"/>
                <a:cs typeface="Verdana"/>
              </a:rPr>
              <a:t>other's</a:t>
            </a:r>
            <a:r>
              <a:rPr sz="4700" b="0" spc="-315" dirty="0">
                <a:solidFill>
                  <a:srgbClr val="000000"/>
                </a:solidFill>
                <a:latin typeface="Myriad Pro" panose="020B0503030403020204" pitchFamily="34" charset="0"/>
                <a:cs typeface="Verdana"/>
              </a:rPr>
              <a:t> </a:t>
            </a:r>
            <a:r>
              <a:rPr sz="4700" spc="-175" dirty="0">
                <a:solidFill>
                  <a:srgbClr val="000000"/>
                </a:solidFill>
                <a:latin typeface="Myriad Pro" panose="020B0503030403020204" pitchFamily="34" charset="0"/>
                <a:cs typeface="Verdana"/>
              </a:rPr>
              <a:t>imaginations </a:t>
            </a:r>
            <a:r>
              <a:rPr sz="4700" spc="-204" dirty="0">
                <a:solidFill>
                  <a:srgbClr val="000000"/>
                </a:solidFill>
                <a:latin typeface="Myriad Pro" panose="020B0503030403020204" pitchFamily="34" charset="0"/>
                <a:cs typeface="Verdana"/>
              </a:rPr>
              <a:t>and</a:t>
            </a:r>
            <a:r>
              <a:rPr sz="4700" spc="-340" dirty="0">
                <a:solidFill>
                  <a:srgbClr val="000000"/>
                </a:solidFill>
                <a:latin typeface="Myriad Pro" panose="020B0503030403020204" pitchFamily="34" charset="0"/>
                <a:cs typeface="Verdana"/>
              </a:rPr>
              <a:t> </a:t>
            </a:r>
            <a:r>
              <a:rPr sz="4700" spc="-10" dirty="0">
                <a:solidFill>
                  <a:srgbClr val="000000"/>
                </a:solidFill>
                <a:latin typeface="Myriad Pro" panose="020B0503030403020204" pitchFamily="34" charset="0"/>
                <a:cs typeface="Verdana"/>
              </a:rPr>
              <a:t>dreams</a:t>
            </a:r>
            <a:r>
              <a:rPr sz="4700" b="0" spc="-10" dirty="0">
                <a:solidFill>
                  <a:srgbClr val="000000"/>
                </a:solidFill>
                <a:latin typeface="Myriad Pro" panose="020B0503030403020204" pitchFamily="34" charset="0"/>
                <a:cs typeface="Verdana"/>
              </a:rPr>
              <a:t>?</a:t>
            </a:r>
            <a:endParaRPr sz="4700" dirty="0">
              <a:latin typeface="Myriad Pro" panose="020B0503030403020204" pitchFamily="34" charset="0"/>
              <a:cs typeface="Verdana"/>
            </a:endParaRPr>
          </a:p>
        </p:txBody>
      </p:sp>
      <p:sp>
        <p:nvSpPr>
          <p:cNvPr id="6" name="object 3">
            <a:extLst>
              <a:ext uri="{FF2B5EF4-FFF2-40B4-BE49-F238E27FC236}">
                <a16:creationId xmlns:a16="http://schemas.microsoft.com/office/drawing/2014/main" id="{6DD89231-FBE6-594D-CE19-F817A5FCE3B2}"/>
              </a:ext>
              <a:ext uri="{C183D7F6-B498-43B3-948B-1728B52AA6E4}">
                <adec:decorative xmlns:adec="http://schemas.microsoft.com/office/drawing/2017/decorative" val="1"/>
              </a:ext>
            </a:extLst>
          </p:cNvPr>
          <p:cNvSpPr/>
          <p:nvPr/>
        </p:nvSpPr>
        <p:spPr>
          <a:xfrm>
            <a:off x="-152400" y="0"/>
            <a:ext cx="3879851" cy="10096500"/>
          </a:xfrm>
          <a:custGeom>
            <a:avLst/>
            <a:gdLst/>
            <a:ahLst/>
            <a:cxnLst/>
            <a:rect l="l" t="t" r="r" b="b"/>
            <a:pathLst>
              <a:path w="3727450" h="9820910">
                <a:moveTo>
                  <a:pt x="2834065" y="2731043"/>
                </a:moveTo>
                <a:lnTo>
                  <a:pt x="2812085" y="2731043"/>
                </a:lnTo>
                <a:lnTo>
                  <a:pt x="2452599" y="0"/>
                </a:lnTo>
                <a:lnTo>
                  <a:pt x="2474761" y="0"/>
                </a:lnTo>
                <a:lnTo>
                  <a:pt x="2834065" y="2731043"/>
                </a:lnTo>
                <a:close/>
              </a:path>
              <a:path w="3727450" h="9820910">
                <a:moveTo>
                  <a:pt x="2859429" y="2732820"/>
                </a:moveTo>
                <a:lnTo>
                  <a:pt x="2834299" y="2732820"/>
                </a:lnTo>
                <a:lnTo>
                  <a:pt x="3707787" y="1060995"/>
                </a:lnTo>
                <a:lnTo>
                  <a:pt x="3727336" y="1071211"/>
                </a:lnTo>
                <a:lnTo>
                  <a:pt x="2859429" y="2732820"/>
                </a:lnTo>
                <a:close/>
              </a:path>
              <a:path w="3727450" h="9820910">
                <a:moveTo>
                  <a:pt x="2819637" y="2775903"/>
                </a:moveTo>
                <a:lnTo>
                  <a:pt x="1608927" y="1283964"/>
                </a:lnTo>
                <a:lnTo>
                  <a:pt x="1626255" y="1269751"/>
                </a:lnTo>
                <a:lnTo>
                  <a:pt x="2812085" y="2731043"/>
                </a:lnTo>
                <a:lnTo>
                  <a:pt x="2834065" y="2731043"/>
                </a:lnTo>
                <a:lnTo>
                  <a:pt x="2834299" y="2732820"/>
                </a:lnTo>
                <a:lnTo>
                  <a:pt x="2859429" y="2732820"/>
                </a:lnTo>
                <a:lnTo>
                  <a:pt x="2838085" y="2773683"/>
                </a:lnTo>
                <a:lnTo>
                  <a:pt x="2837409" y="2773683"/>
                </a:lnTo>
                <a:lnTo>
                  <a:pt x="2836394" y="2775459"/>
                </a:lnTo>
                <a:lnTo>
                  <a:pt x="2820082" y="2775459"/>
                </a:lnTo>
                <a:lnTo>
                  <a:pt x="2819637" y="2775903"/>
                </a:lnTo>
                <a:close/>
              </a:path>
              <a:path w="3727450" h="9820910">
                <a:moveTo>
                  <a:pt x="2837853" y="2774127"/>
                </a:moveTo>
                <a:lnTo>
                  <a:pt x="2837409" y="2773683"/>
                </a:lnTo>
                <a:lnTo>
                  <a:pt x="2838085" y="2773683"/>
                </a:lnTo>
                <a:lnTo>
                  <a:pt x="2837853" y="2774127"/>
                </a:lnTo>
                <a:close/>
              </a:path>
              <a:path w="3727450" h="9820910">
                <a:moveTo>
                  <a:pt x="2825414" y="2780345"/>
                </a:moveTo>
                <a:lnTo>
                  <a:pt x="2822303" y="2778125"/>
                </a:lnTo>
                <a:lnTo>
                  <a:pt x="2820082" y="2775459"/>
                </a:lnTo>
                <a:lnTo>
                  <a:pt x="2836394" y="2775459"/>
                </a:lnTo>
                <a:lnTo>
                  <a:pt x="2835632" y="2776792"/>
                </a:lnTo>
                <a:lnTo>
                  <a:pt x="2833410" y="2779457"/>
                </a:lnTo>
                <a:lnTo>
                  <a:pt x="2825414" y="2780345"/>
                </a:lnTo>
                <a:close/>
              </a:path>
              <a:path w="3727450" h="9820910">
                <a:moveTo>
                  <a:pt x="74103" y="9725257"/>
                </a:moveTo>
                <a:lnTo>
                  <a:pt x="51664" y="9725257"/>
                </a:lnTo>
                <a:lnTo>
                  <a:pt x="1330668" y="0"/>
                </a:lnTo>
                <a:lnTo>
                  <a:pt x="1353101" y="0"/>
                </a:lnTo>
                <a:lnTo>
                  <a:pt x="74103" y="9725257"/>
                </a:lnTo>
                <a:close/>
              </a:path>
              <a:path w="3727450" h="9820910">
                <a:moveTo>
                  <a:pt x="54330" y="9820752"/>
                </a:moveTo>
                <a:lnTo>
                  <a:pt x="49886" y="9820752"/>
                </a:lnTo>
                <a:lnTo>
                  <a:pt x="48998" y="9819864"/>
                </a:lnTo>
                <a:lnTo>
                  <a:pt x="46777" y="9819419"/>
                </a:lnTo>
                <a:lnTo>
                  <a:pt x="45000" y="9818531"/>
                </a:lnTo>
                <a:lnTo>
                  <a:pt x="43667" y="9816754"/>
                </a:lnTo>
                <a:lnTo>
                  <a:pt x="43222" y="9816310"/>
                </a:lnTo>
                <a:lnTo>
                  <a:pt x="42779" y="9815422"/>
                </a:lnTo>
                <a:lnTo>
                  <a:pt x="42779" y="9814534"/>
                </a:lnTo>
                <a:lnTo>
                  <a:pt x="42334" y="9813202"/>
                </a:lnTo>
                <a:lnTo>
                  <a:pt x="41001" y="9812314"/>
                </a:lnTo>
                <a:lnTo>
                  <a:pt x="41001" y="9810981"/>
                </a:lnTo>
                <a:lnTo>
                  <a:pt x="0" y="9499363"/>
                </a:lnTo>
                <a:lnTo>
                  <a:pt x="0" y="9332481"/>
                </a:lnTo>
                <a:lnTo>
                  <a:pt x="51664" y="9725257"/>
                </a:lnTo>
                <a:lnTo>
                  <a:pt x="74103" y="9725257"/>
                </a:lnTo>
                <a:lnTo>
                  <a:pt x="62830" y="9810981"/>
                </a:lnTo>
                <a:lnTo>
                  <a:pt x="62771" y="9812757"/>
                </a:lnTo>
                <a:lnTo>
                  <a:pt x="61438" y="9813645"/>
                </a:lnTo>
                <a:lnTo>
                  <a:pt x="59661" y="9817199"/>
                </a:lnTo>
                <a:lnTo>
                  <a:pt x="58773" y="9818531"/>
                </a:lnTo>
                <a:lnTo>
                  <a:pt x="57440" y="9818976"/>
                </a:lnTo>
                <a:lnTo>
                  <a:pt x="55662" y="9819419"/>
                </a:lnTo>
                <a:lnTo>
                  <a:pt x="54774" y="9819864"/>
                </a:lnTo>
                <a:lnTo>
                  <a:pt x="54330" y="9820752"/>
                </a:lnTo>
                <a:close/>
              </a:path>
            </a:pathLst>
          </a:custGeom>
          <a:noFill/>
          <a:ln w="57150">
            <a:solidFill>
              <a:schemeClr val="bg1">
                <a:lumMod val="85000"/>
              </a:schemeClr>
            </a:solidFill>
          </a:ln>
        </p:spPr>
        <p:txBody>
          <a:bodyPr wrap="square" lIns="0" tIns="0" rIns="0" bIns="0" rtlCol="0"/>
          <a:lstStyle/>
          <a:p>
            <a:endParaRPr/>
          </a:p>
        </p:txBody>
      </p:sp>
      <p:sp>
        <p:nvSpPr>
          <p:cNvPr id="7" name="object 4">
            <a:extLst>
              <a:ext uri="{FF2B5EF4-FFF2-40B4-BE49-F238E27FC236}">
                <a16:creationId xmlns:a16="http://schemas.microsoft.com/office/drawing/2014/main" id="{8AE2629F-D177-B3D5-0B88-C0FFCDC92412}"/>
              </a:ext>
              <a:ext uri="{C183D7F6-B498-43B3-948B-1728B52AA6E4}">
                <adec:decorative xmlns:adec="http://schemas.microsoft.com/office/drawing/2017/decorative" val="1"/>
              </a:ext>
            </a:extLst>
          </p:cNvPr>
          <p:cNvSpPr/>
          <p:nvPr/>
        </p:nvSpPr>
        <p:spPr>
          <a:xfrm>
            <a:off x="16276073" y="0"/>
            <a:ext cx="1376045" cy="10287000"/>
          </a:xfrm>
          <a:custGeom>
            <a:avLst/>
            <a:gdLst/>
            <a:ahLst/>
            <a:cxnLst/>
            <a:rect l="l" t="t" r="r" b="b"/>
            <a:pathLst>
              <a:path w="1376044" h="10287000">
                <a:moveTo>
                  <a:pt x="22562" y="10286999"/>
                </a:moveTo>
                <a:lnTo>
                  <a:pt x="0" y="10286999"/>
                </a:lnTo>
                <a:lnTo>
                  <a:pt x="1353252" y="0"/>
                </a:lnTo>
                <a:lnTo>
                  <a:pt x="1375677" y="0"/>
                </a:lnTo>
                <a:lnTo>
                  <a:pt x="22562" y="10286999"/>
                </a:lnTo>
                <a:close/>
              </a:path>
            </a:pathLst>
          </a:custGeom>
          <a:solidFill>
            <a:schemeClr val="bg1">
              <a:lumMod val="85000"/>
            </a:schemeClr>
          </a:solidFill>
          <a:ln>
            <a:solidFill>
              <a:schemeClr val="bg1">
                <a:lumMod val="85000"/>
              </a:schemeClr>
            </a:solidFill>
          </a:ln>
        </p:spPr>
        <p:txBody>
          <a:bodyPr wrap="square" lIns="0" tIns="0" rIns="0" bIns="0" rtlCol="0"/>
          <a:lstStyle/>
          <a:p>
            <a:endParaRPr/>
          </a:p>
        </p:txBody>
      </p:sp>
      <p:pic>
        <p:nvPicPr>
          <p:cNvPr id="10" name="Graphic 9" descr="Kite with solid dark orange fill.">
            <a:extLst>
              <a:ext uri="{FF2B5EF4-FFF2-40B4-BE49-F238E27FC236}">
                <a16:creationId xmlns:a16="http://schemas.microsoft.com/office/drawing/2014/main" id="{F8E4DF7B-7242-1F71-8776-D59E042D67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9000" y="4686300"/>
            <a:ext cx="3048000" cy="304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4039" y="2324100"/>
            <a:ext cx="9563100" cy="2511425"/>
          </a:xfrm>
          <a:prstGeom prst="rect">
            <a:avLst/>
          </a:prstGeom>
        </p:spPr>
        <p:txBody>
          <a:bodyPr vert="horz" wrap="square" lIns="0" tIns="12700" rIns="0" bIns="0" rtlCol="0">
            <a:spAutoFit/>
          </a:bodyPr>
          <a:lstStyle/>
          <a:p>
            <a:pPr marL="12065" marR="5080" algn="ctr">
              <a:lnSpc>
                <a:spcPct val="115700"/>
              </a:lnSpc>
              <a:spcBef>
                <a:spcPts val="100"/>
              </a:spcBef>
            </a:pPr>
            <a:r>
              <a:rPr sz="4700" b="0" spc="-95" dirty="0">
                <a:solidFill>
                  <a:srgbClr val="000000"/>
                </a:solidFill>
                <a:latin typeface="Myriad Pro" panose="020B0503030403020204" pitchFamily="34" charset="0"/>
                <a:cs typeface="Verdana"/>
              </a:rPr>
              <a:t>How</a:t>
            </a:r>
            <a:r>
              <a:rPr sz="4700" b="0" spc="-305" dirty="0">
                <a:solidFill>
                  <a:srgbClr val="000000"/>
                </a:solidFill>
                <a:latin typeface="Myriad Pro" panose="020B0503030403020204" pitchFamily="34" charset="0"/>
                <a:cs typeface="Verdana"/>
              </a:rPr>
              <a:t> </a:t>
            </a:r>
            <a:r>
              <a:rPr sz="4700" b="0" dirty="0">
                <a:solidFill>
                  <a:srgbClr val="000000"/>
                </a:solidFill>
                <a:latin typeface="Myriad Pro" panose="020B0503030403020204" pitchFamily="34" charset="0"/>
                <a:cs typeface="Verdana"/>
              </a:rPr>
              <a:t>do</a:t>
            </a:r>
            <a:r>
              <a:rPr sz="4700" b="0" spc="-305" dirty="0">
                <a:solidFill>
                  <a:srgbClr val="000000"/>
                </a:solidFill>
                <a:latin typeface="Myriad Pro" panose="020B0503030403020204" pitchFamily="34" charset="0"/>
                <a:cs typeface="Verdana"/>
              </a:rPr>
              <a:t> </a:t>
            </a:r>
            <a:r>
              <a:rPr sz="4700" b="0" dirty="0">
                <a:solidFill>
                  <a:srgbClr val="000000"/>
                </a:solidFill>
                <a:latin typeface="Myriad Pro" panose="020B0503030403020204" pitchFamily="34" charset="0"/>
                <a:cs typeface="Verdana"/>
              </a:rPr>
              <a:t>we</a:t>
            </a:r>
            <a:r>
              <a:rPr sz="4700" b="0" spc="-305" dirty="0">
                <a:solidFill>
                  <a:srgbClr val="000000"/>
                </a:solidFill>
                <a:latin typeface="Myriad Pro" panose="020B0503030403020204" pitchFamily="34" charset="0"/>
                <a:cs typeface="Verdana"/>
              </a:rPr>
              <a:t> </a:t>
            </a:r>
            <a:r>
              <a:rPr sz="4700" b="0" spc="-140" dirty="0">
                <a:solidFill>
                  <a:srgbClr val="000000"/>
                </a:solidFill>
                <a:latin typeface="Myriad Pro" panose="020B0503030403020204" pitchFamily="34" charset="0"/>
                <a:cs typeface="Verdana"/>
              </a:rPr>
              <a:t>support</a:t>
            </a:r>
            <a:r>
              <a:rPr sz="4700" b="0" spc="-305" dirty="0">
                <a:solidFill>
                  <a:srgbClr val="000000"/>
                </a:solidFill>
                <a:latin typeface="Myriad Pro" panose="020B0503030403020204" pitchFamily="34" charset="0"/>
                <a:cs typeface="Verdana"/>
              </a:rPr>
              <a:t> </a:t>
            </a:r>
            <a:r>
              <a:rPr sz="4700" b="0" spc="-245" dirty="0">
                <a:solidFill>
                  <a:srgbClr val="000000"/>
                </a:solidFill>
                <a:latin typeface="Myriad Pro" panose="020B0503030403020204" pitchFamily="34" charset="0"/>
                <a:cs typeface="Verdana"/>
              </a:rPr>
              <a:t>our</a:t>
            </a:r>
            <a:r>
              <a:rPr sz="4700" b="0" spc="-300" dirty="0">
                <a:solidFill>
                  <a:srgbClr val="000000"/>
                </a:solidFill>
                <a:latin typeface="Myriad Pro" panose="020B0503030403020204" pitchFamily="34" charset="0"/>
                <a:cs typeface="Verdana"/>
              </a:rPr>
              <a:t> </a:t>
            </a:r>
            <a:r>
              <a:rPr sz="4700" spc="-125" dirty="0">
                <a:solidFill>
                  <a:srgbClr val="000000"/>
                </a:solidFill>
                <a:latin typeface="Myriad Pro" panose="020B0503030403020204" pitchFamily="34" charset="0"/>
                <a:cs typeface="Verdana"/>
              </a:rPr>
              <a:t>physical,</a:t>
            </a:r>
            <a:r>
              <a:rPr sz="4700" spc="-305" dirty="0">
                <a:solidFill>
                  <a:srgbClr val="000000"/>
                </a:solidFill>
                <a:latin typeface="Myriad Pro" panose="020B0503030403020204" pitchFamily="34" charset="0"/>
                <a:cs typeface="Verdana"/>
              </a:rPr>
              <a:t> </a:t>
            </a:r>
            <a:r>
              <a:rPr sz="4700" spc="-135" dirty="0">
                <a:solidFill>
                  <a:srgbClr val="000000"/>
                </a:solidFill>
                <a:latin typeface="Myriad Pro" panose="020B0503030403020204" pitchFamily="34" charset="0"/>
                <a:cs typeface="Verdana"/>
              </a:rPr>
              <a:t>mental, </a:t>
            </a:r>
            <a:r>
              <a:rPr sz="4700" spc="-165" dirty="0">
                <a:solidFill>
                  <a:srgbClr val="000000"/>
                </a:solidFill>
                <a:latin typeface="Myriad Pro" panose="020B0503030403020204" pitchFamily="34" charset="0"/>
                <a:cs typeface="Verdana"/>
              </a:rPr>
              <a:t>emotional</a:t>
            </a:r>
            <a:r>
              <a:rPr sz="4700" spc="-290" dirty="0">
                <a:solidFill>
                  <a:srgbClr val="000000"/>
                </a:solidFill>
                <a:latin typeface="Myriad Pro" panose="020B0503030403020204" pitchFamily="34" charset="0"/>
                <a:cs typeface="Verdana"/>
              </a:rPr>
              <a:t> </a:t>
            </a:r>
            <a:r>
              <a:rPr sz="4700" spc="-204" dirty="0">
                <a:solidFill>
                  <a:srgbClr val="000000"/>
                </a:solidFill>
                <a:latin typeface="Myriad Pro" panose="020B0503030403020204" pitchFamily="34" charset="0"/>
                <a:cs typeface="Verdana"/>
              </a:rPr>
              <a:t>and</a:t>
            </a:r>
            <a:r>
              <a:rPr sz="4700" spc="-305" dirty="0">
                <a:solidFill>
                  <a:srgbClr val="000000"/>
                </a:solidFill>
                <a:latin typeface="Myriad Pro" panose="020B0503030403020204" pitchFamily="34" charset="0"/>
                <a:cs typeface="Verdana"/>
              </a:rPr>
              <a:t> </a:t>
            </a:r>
            <a:r>
              <a:rPr sz="4700" spc="-215" dirty="0">
                <a:solidFill>
                  <a:srgbClr val="000000"/>
                </a:solidFill>
                <a:latin typeface="Myriad Pro" panose="020B0503030403020204" pitchFamily="34" charset="0"/>
                <a:cs typeface="Verdana"/>
              </a:rPr>
              <a:t>spiritual</a:t>
            </a:r>
            <a:r>
              <a:rPr sz="4700" spc="-290" dirty="0">
                <a:solidFill>
                  <a:srgbClr val="000000"/>
                </a:solidFill>
                <a:latin typeface="Myriad Pro" panose="020B0503030403020204" pitchFamily="34" charset="0"/>
                <a:cs typeface="Verdana"/>
              </a:rPr>
              <a:t> </a:t>
            </a:r>
            <a:r>
              <a:rPr sz="4700" spc="-200" dirty="0">
                <a:solidFill>
                  <a:srgbClr val="000000"/>
                </a:solidFill>
                <a:latin typeface="Myriad Pro" panose="020B0503030403020204" pitchFamily="34" charset="0"/>
                <a:cs typeface="Verdana"/>
              </a:rPr>
              <a:t>health</a:t>
            </a:r>
            <a:r>
              <a:rPr sz="4700" spc="-285" dirty="0">
                <a:solidFill>
                  <a:srgbClr val="000000"/>
                </a:solidFill>
                <a:latin typeface="Myriad Pro" panose="020B0503030403020204" pitchFamily="34" charset="0"/>
                <a:cs typeface="Verdana"/>
              </a:rPr>
              <a:t> </a:t>
            </a:r>
            <a:r>
              <a:rPr sz="4700" b="0" spc="-254" dirty="0">
                <a:solidFill>
                  <a:srgbClr val="000000"/>
                </a:solidFill>
                <a:latin typeface="Myriad Pro" panose="020B0503030403020204" pitchFamily="34" charset="0"/>
                <a:cs typeface="Verdana"/>
              </a:rPr>
              <a:t>during</a:t>
            </a:r>
            <a:r>
              <a:rPr sz="4700" b="0" spc="-290" dirty="0">
                <a:solidFill>
                  <a:srgbClr val="000000"/>
                </a:solidFill>
                <a:latin typeface="Myriad Pro" panose="020B0503030403020204" pitchFamily="34" charset="0"/>
                <a:cs typeface="Verdana"/>
              </a:rPr>
              <a:t> </a:t>
            </a:r>
            <a:r>
              <a:rPr sz="4700" b="0" spc="-20" dirty="0">
                <a:solidFill>
                  <a:srgbClr val="000000"/>
                </a:solidFill>
                <a:latin typeface="Myriad Pro" panose="020B0503030403020204" pitchFamily="34" charset="0"/>
                <a:cs typeface="Verdana"/>
              </a:rPr>
              <a:t>this </a:t>
            </a:r>
            <a:r>
              <a:rPr sz="4700" b="0" spc="-10" dirty="0">
                <a:solidFill>
                  <a:srgbClr val="000000"/>
                </a:solidFill>
                <a:latin typeface="Myriad Pro" panose="020B0503030403020204" pitchFamily="34" charset="0"/>
                <a:cs typeface="Verdana"/>
              </a:rPr>
              <a:t>residency?</a:t>
            </a:r>
            <a:endParaRPr sz="4700" dirty="0">
              <a:latin typeface="Myriad Pro" panose="020B0503030403020204" pitchFamily="34" charset="0"/>
              <a:cs typeface="Verdana"/>
            </a:endParaRPr>
          </a:p>
        </p:txBody>
      </p:sp>
      <p:sp>
        <p:nvSpPr>
          <p:cNvPr id="6" name="object 3">
            <a:extLst>
              <a:ext uri="{FF2B5EF4-FFF2-40B4-BE49-F238E27FC236}">
                <a16:creationId xmlns:a16="http://schemas.microsoft.com/office/drawing/2014/main" id="{F7EA0354-DEF4-44C4-854C-A447163767EF}"/>
              </a:ext>
              <a:ext uri="{C183D7F6-B498-43B3-948B-1728B52AA6E4}">
                <adec:decorative xmlns:adec="http://schemas.microsoft.com/office/drawing/2017/decorative" val="1"/>
              </a:ext>
            </a:extLst>
          </p:cNvPr>
          <p:cNvSpPr/>
          <p:nvPr/>
        </p:nvSpPr>
        <p:spPr>
          <a:xfrm>
            <a:off x="-152400" y="0"/>
            <a:ext cx="3879851" cy="10096500"/>
          </a:xfrm>
          <a:custGeom>
            <a:avLst/>
            <a:gdLst/>
            <a:ahLst/>
            <a:cxnLst/>
            <a:rect l="l" t="t" r="r" b="b"/>
            <a:pathLst>
              <a:path w="3727450" h="9820910">
                <a:moveTo>
                  <a:pt x="2834065" y="2731043"/>
                </a:moveTo>
                <a:lnTo>
                  <a:pt x="2812085" y="2731043"/>
                </a:lnTo>
                <a:lnTo>
                  <a:pt x="2452599" y="0"/>
                </a:lnTo>
                <a:lnTo>
                  <a:pt x="2474761" y="0"/>
                </a:lnTo>
                <a:lnTo>
                  <a:pt x="2834065" y="2731043"/>
                </a:lnTo>
                <a:close/>
              </a:path>
              <a:path w="3727450" h="9820910">
                <a:moveTo>
                  <a:pt x="2859429" y="2732820"/>
                </a:moveTo>
                <a:lnTo>
                  <a:pt x="2834299" y="2732820"/>
                </a:lnTo>
                <a:lnTo>
                  <a:pt x="3707787" y="1060995"/>
                </a:lnTo>
                <a:lnTo>
                  <a:pt x="3727336" y="1071211"/>
                </a:lnTo>
                <a:lnTo>
                  <a:pt x="2859429" y="2732820"/>
                </a:lnTo>
                <a:close/>
              </a:path>
              <a:path w="3727450" h="9820910">
                <a:moveTo>
                  <a:pt x="2819637" y="2775903"/>
                </a:moveTo>
                <a:lnTo>
                  <a:pt x="1608927" y="1283964"/>
                </a:lnTo>
                <a:lnTo>
                  <a:pt x="1626255" y="1269751"/>
                </a:lnTo>
                <a:lnTo>
                  <a:pt x="2812085" y="2731043"/>
                </a:lnTo>
                <a:lnTo>
                  <a:pt x="2834065" y="2731043"/>
                </a:lnTo>
                <a:lnTo>
                  <a:pt x="2834299" y="2732820"/>
                </a:lnTo>
                <a:lnTo>
                  <a:pt x="2859429" y="2732820"/>
                </a:lnTo>
                <a:lnTo>
                  <a:pt x="2838085" y="2773683"/>
                </a:lnTo>
                <a:lnTo>
                  <a:pt x="2837409" y="2773683"/>
                </a:lnTo>
                <a:lnTo>
                  <a:pt x="2836394" y="2775459"/>
                </a:lnTo>
                <a:lnTo>
                  <a:pt x="2820082" y="2775459"/>
                </a:lnTo>
                <a:lnTo>
                  <a:pt x="2819637" y="2775903"/>
                </a:lnTo>
                <a:close/>
              </a:path>
              <a:path w="3727450" h="9820910">
                <a:moveTo>
                  <a:pt x="2837853" y="2774127"/>
                </a:moveTo>
                <a:lnTo>
                  <a:pt x="2837409" y="2773683"/>
                </a:lnTo>
                <a:lnTo>
                  <a:pt x="2838085" y="2773683"/>
                </a:lnTo>
                <a:lnTo>
                  <a:pt x="2837853" y="2774127"/>
                </a:lnTo>
                <a:close/>
              </a:path>
              <a:path w="3727450" h="9820910">
                <a:moveTo>
                  <a:pt x="2825414" y="2780345"/>
                </a:moveTo>
                <a:lnTo>
                  <a:pt x="2822303" y="2778125"/>
                </a:lnTo>
                <a:lnTo>
                  <a:pt x="2820082" y="2775459"/>
                </a:lnTo>
                <a:lnTo>
                  <a:pt x="2836394" y="2775459"/>
                </a:lnTo>
                <a:lnTo>
                  <a:pt x="2835632" y="2776792"/>
                </a:lnTo>
                <a:lnTo>
                  <a:pt x="2833410" y="2779457"/>
                </a:lnTo>
                <a:lnTo>
                  <a:pt x="2825414" y="2780345"/>
                </a:lnTo>
                <a:close/>
              </a:path>
              <a:path w="3727450" h="9820910">
                <a:moveTo>
                  <a:pt x="74103" y="9725257"/>
                </a:moveTo>
                <a:lnTo>
                  <a:pt x="51664" y="9725257"/>
                </a:lnTo>
                <a:lnTo>
                  <a:pt x="1330668" y="0"/>
                </a:lnTo>
                <a:lnTo>
                  <a:pt x="1353101" y="0"/>
                </a:lnTo>
                <a:lnTo>
                  <a:pt x="74103" y="9725257"/>
                </a:lnTo>
                <a:close/>
              </a:path>
              <a:path w="3727450" h="9820910">
                <a:moveTo>
                  <a:pt x="54330" y="9820752"/>
                </a:moveTo>
                <a:lnTo>
                  <a:pt x="49886" y="9820752"/>
                </a:lnTo>
                <a:lnTo>
                  <a:pt x="48998" y="9819864"/>
                </a:lnTo>
                <a:lnTo>
                  <a:pt x="46777" y="9819419"/>
                </a:lnTo>
                <a:lnTo>
                  <a:pt x="45000" y="9818531"/>
                </a:lnTo>
                <a:lnTo>
                  <a:pt x="43667" y="9816754"/>
                </a:lnTo>
                <a:lnTo>
                  <a:pt x="43222" y="9816310"/>
                </a:lnTo>
                <a:lnTo>
                  <a:pt x="42779" y="9815422"/>
                </a:lnTo>
                <a:lnTo>
                  <a:pt x="42779" y="9814534"/>
                </a:lnTo>
                <a:lnTo>
                  <a:pt x="42334" y="9813202"/>
                </a:lnTo>
                <a:lnTo>
                  <a:pt x="41001" y="9812314"/>
                </a:lnTo>
                <a:lnTo>
                  <a:pt x="41001" y="9810981"/>
                </a:lnTo>
                <a:lnTo>
                  <a:pt x="0" y="9499363"/>
                </a:lnTo>
                <a:lnTo>
                  <a:pt x="0" y="9332481"/>
                </a:lnTo>
                <a:lnTo>
                  <a:pt x="51664" y="9725257"/>
                </a:lnTo>
                <a:lnTo>
                  <a:pt x="74103" y="9725257"/>
                </a:lnTo>
                <a:lnTo>
                  <a:pt x="62830" y="9810981"/>
                </a:lnTo>
                <a:lnTo>
                  <a:pt x="62771" y="9812757"/>
                </a:lnTo>
                <a:lnTo>
                  <a:pt x="61438" y="9813645"/>
                </a:lnTo>
                <a:lnTo>
                  <a:pt x="59661" y="9817199"/>
                </a:lnTo>
                <a:lnTo>
                  <a:pt x="58773" y="9818531"/>
                </a:lnTo>
                <a:lnTo>
                  <a:pt x="57440" y="9818976"/>
                </a:lnTo>
                <a:lnTo>
                  <a:pt x="55662" y="9819419"/>
                </a:lnTo>
                <a:lnTo>
                  <a:pt x="54774" y="9819864"/>
                </a:lnTo>
                <a:lnTo>
                  <a:pt x="54330" y="9820752"/>
                </a:lnTo>
                <a:close/>
              </a:path>
            </a:pathLst>
          </a:custGeom>
          <a:noFill/>
          <a:ln w="57150">
            <a:solidFill>
              <a:schemeClr val="bg1">
                <a:lumMod val="85000"/>
              </a:schemeClr>
            </a:solidFill>
          </a:ln>
        </p:spPr>
        <p:txBody>
          <a:bodyPr wrap="square" lIns="0" tIns="0" rIns="0" bIns="0" rtlCol="0"/>
          <a:lstStyle/>
          <a:p>
            <a:endParaRPr/>
          </a:p>
        </p:txBody>
      </p:sp>
      <p:sp>
        <p:nvSpPr>
          <p:cNvPr id="7" name="object 4">
            <a:extLst>
              <a:ext uri="{FF2B5EF4-FFF2-40B4-BE49-F238E27FC236}">
                <a16:creationId xmlns:a16="http://schemas.microsoft.com/office/drawing/2014/main" id="{9189A99B-8D8C-F0DA-AF01-510C757B8787}"/>
              </a:ext>
              <a:ext uri="{C183D7F6-B498-43B3-948B-1728B52AA6E4}">
                <adec:decorative xmlns:adec="http://schemas.microsoft.com/office/drawing/2017/decorative" val="1"/>
              </a:ext>
            </a:extLst>
          </p:cNvPr>
          <p:cNvSpPr/>
          <p:nvPr/>
        </p:nvSpPr>
        <p:spPr>
          <a:xfrm>
            <a:off x="16276073" y="0"/>
            <a:ext cx="1376045" cy="10287000"/>
          </a:xfrm>
          <a:custGeom>
            <a:avLst/>
            <a:gdLst/>
            <a:ahLst/>
            <a:cxnLst/>
            <a:rect l="l" t="t" r="r" b="b"/>
            <a:pathLst>
              <a:path w="1376044" h="10287000">
                <a:moveTo>
                  <a:pt x="22562" y="10286999"/>
                </a:moveTo>
                <a:lnTo>
                  <a:pt x="0" y="10286999"/>
                </a:lnTo>
                <a:lnTo>
                  <a:pt x="1353252" y="0"/>
                </a:lnTo>
                <a:lnTo>
                  <a:pt x="1375677" y="0"/>
                </a:lnTo>
                <a:lnTo>
                  <a:pt x="22562" y="10286999"/>
                </a:lnTo>
                <a:close/>
              </a:path>
            </a:pathLst>
          </a:custGeom>
          <a:solidFill>
            <a:schemeClr val="bg1">
              <a:lumMod val="85000"/>
            </a:schemeClr>
          </a:solidFill>
          <a:ln>
            <a:solidFill>
              <a:schemeClr val="bg1">
                <a:lumMod val="85000"/>
              </a:schemeClr>
            </a:solidFill>
          </a:ln>
        </p:spPr>
        <p:txBody>
          <a:bodyPr wrap="square" lIns="0" tIns="0" rIns="0" bIns="0" rtlCol="0"/>
          <a:lstStyle/>
          <a:p>
            <a:endParaRPr/>
          </a:p>
        </p:txBody>
      </p:sp>
      <p:pic>
        <p:nvPicPr>
          <p:cNvPr id="10" name="Graphic 9" descr="Heart with pulse with solid purple fill.">
            <a:extLst>
              <a:ext uri="{FF2B5EF4-FFF2-40B4-BE49-F238E27FC236}">
                <a16:creationId xmlns:a16="http://schemas.microsoft.com/office/drawing/2014/main" id="{D1D5B9DC-26EF-712B-2555-E84AD643C1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30114" y="4683455"/>
            <a:ext cx="2743199" cy="27431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3F4EF"/>
          </a:solidFill>
        </p:spPr>
        <p:txBody>
          <a:bodyPr wrap="square" lIns="0" tIns="0" rIns="0" bIns="0" rtlCol="0"/>
          <a:lstStyle/>
          <a:p>
            <a:endParaRPr/>
          </a:p>
        </p:txBody>
      </p:sp>
      <p:sp>
        <p:nvSpPr>
          <p:cNvPr id="6" name="object 6"/>
          <p:cNvSpPr txBox="1"/>
          <p:nvPr/>
        </p:nvSpPr>
        <p:spPr>
          <a:xfrm>
            <a:off x="2667000" y="1790700"/>
            <a:ext cx="13943330" cy="4465710"/>
          </a:xfrm>
          <a:prstGeom prst="rect">
            <a:avLst/>
          </a:prstGeom>
        </p:spPr>
        <p:txBody>
          <a:bodyPr vert="horz" wrap="square" lIns="0" tIns="12700" rIns="0" bIns="0" rtlCol="0">
            <a:spAutoFit/>
          </a:bodyPr>
          <a:lstStyle/>
          <a:p>
            <a:pPr marL="582930" marR="5080" indent="-571500" algn="l">
              <a:lnSpc>
                <a:spcPct val="116300"/>
              </a:lnSpc>
              <a:spcBef>
                <a:spcPts val="100"/>
              </a:spcBef>
              <a:buFont typeface="Arial" panose="020B0604020202020204" pitchFamily="34" charset="0"/>
              <a:buChar char="•"/>
            </a:pPr>
            <a:r>
              <a:rPr sz="3600" dirty="0">
                <a:latin typeface="Myriad Pro" panose="020B0503030403020204" pitchFamily="34" charset="0"/>
                <a:cs typeface="Verdana"/>
              </a:rPr>
              <a:t>Initiate</a:t>
            </a:r>
            <a:r>
              <a:rPr sz="3600" b="1" dirty="0">
                <a:latin typeface="Myriad Pro" panose="020B0503030403020204" pitchFamily="34" charset="0"/>
                <a:cs typeface="Verdana"/>
              </a:rPr>
              <a:t> Zoom breakout rooms </a:t>
            </a:r>
            <a:r>
              <a:rPr sz="3600" dirty="0">
                <a:latin typeface="Myriad Pro" panose="020B0503030403020204" pitchFamily="34" charset="0"/>
                <a:cs typeface="Verdana"/>
              </a:rPr>
              <a:t>where everyone discusses each prompt and shares their reflections to the group</a:t>
            </a:r>
          </a:p>
          <a:p>
            <a:pPr marL="660400" marR="81915" indent="-571500" algn="l">
              <a:lnSpc>
                <a:spcPct val="116300"/>
              </a:lnSpc>
              <a:buFont typeface="Arial" panose="020B0604020202020204" pitchFamily="34" charset="0"/>
              <a:buChar char="•"/>
            </a:pPr>
            <a:r>
              <a:rPr sz="3600" dirty="0">
                <a:latin typeface="Myriad Pro" panose="020B0503030403020204" pitchFamily="34" charset="0"/>
                <a:cs typeface="Verdana"/>
              </a:rPr>
              <a:t>Ask participants to contribute</a:t>
            </a:r>
            <a:r>
              <a:rPr lang="en-CA" sz="3600" dirty="0">
                <a:latin typeface="Myriad Pro" panose="020B0503030403020204" pitchFamily="34" charset="0"/>
                <a:cs typeface="Verdana"/>
              </a:rPr>
              <a:t> to a </a:t>
            </a:r>
            <a:r>
              <a:rPr lang="en-CA" sz="3600" b="1" dirty="0">
                <a:latin typeface="Myriad Pro" panose="020B0503030403020204" pitchFamily="34" charset="0"/>
                <a:cs typeface="Verdana"/>
              </a:rPr>
              <a:t>Google Jam Board collective digital collage </a:t>
            </a:r>
            <a:r>
              <a:rPr lang="en-CA" sz="3600" dirty="0">
                <a:latin typeface="Myriad Pro" panose="020B0503030403020204" pitchFamily="34" charset="0"/>
                <a:cs typeface="Verdana"/>
              </a:rPr>
              <a:t>that responds to the prompts, </a:t>
            </a:r>
            <a:r>
              <a:rPr sz="3600" dirty="0">
                <a:latin typeface="Myriad Pro" panose="020B0503030403020204" pitchFamily="34" charset="0"/>
                <a:cs typeface="Verdana"/>
              </a:rPr>
              <a:t>(</a:t>
            </a:r>
            <a:r>
              <a:rPr lang="en-CA" sz="3600" dirty="0">
                <a:latin typeface="Myriad Pro" panose="020B0503030403020204" pitchFamily="34" charset="0"/>
                <a:cs typeface="Verdana"/>
              </a:rPr>
              <a:t>i.e., words, </a:t>
            </a:r>
            <a:r>
              <a:rPr lang="en-GB" sz="3600" dirty="0">
                <a:latin typeface="Myriad Pro" panose="020B0503030403020204" pitchFamily="34" charset="0"/>
                <a:cs typeface="Verdana"/>
              </a:rPr>
              <a:t>images, sights, and sounds, or other senses)</a:t>
            </a:r>
            <a:endParaRPr lang="en-CA" sz="3600" dirty="0">
              <a:latin typeface="Myriad Pro" panose="020B0503030403020204" pitchFamily="34" charset="0"/>
              <a:cs typeface="Verdana"/>
            </a:endParaRPr>
          </a:p>
          <a:p>
            <a:pPr marL="660400" marR="81915" indent="-571500" algn="l">
              <a:lnSpc>
                <a:spcPct val="116300"/>
              </a:lnSpc>
              <a:buFont typeface="Arial" panose="020B0604020202020204" pitchFamily="34" charset="0"/>
              <a:buChar char="•"/>
            </a:pPr>
            <a:r>
              <a:rPr lang="en-CA" sz="3600" b="1" dirty="0">
                <a:latin typeface="Myriad Pro" panose="020B0503030403020204" pitchFamily="34" charset="0"/>
                <a:cs typeface="Verdana"/>
              </a:rPr>
              <a:t>Engage a </a:t>
            </a:r>
            <a:r>
              <a:rPr sz="3600" b="1" dirty="0">
                <a:latin typeface="Myriad Pro" panose="020B0503030403020204" pitchFamily="34" charset="0"/>
                <a:cs typeface="Verdana"/>
              </a:rPr>
              <a:t>notetaker</a:t>
            </a:r>
            <a:r>
              <a:rPr lang="en-CA" sz="3600" b="1" dirty="0">
                <a:latin typeface="Myriad Pro" panose="020B0503030403020204" pitchFamily="34" charset="0"/>
                <a:cs typeface="Verdana"/>
              </a:rPr>
              <a:t> or </a:t>
            </a:r>
            <a:r>
              <a:rPr sz="3600" b="1" dirty="0">
                <a:latin typeface="Myriad Pro" panose="020B0503030403020204" pitchFamily="34" charset="0"/>
                <a:cs typeface="Verdana"/>
              </a:rPr>
              <a:t>facilitator </a:t>
            </a:r>
            <a:r>
              <a:rPr sz="3600" dirty="0">
                <a:latin typeface="Myriad Pro" panose="020B0503030403020204" pitchFamily="34" charset="0"/>
                <a:cs typeface="Verdana"/>
              </a:rPr>
              <a:t>who can </a:t>
            </a:r>
            <a:r>
              <a:rPr lang="en-CA" sz="3600" dirty="0">
                <a:latin typeface="Myriad Pro" panose="020B0503030403020204" pitchFamily="34" charset="0"/>
                <a:cs typeface="Verdana"/>
              </a:rPr>
              <a:t>help </a:t>
            </a:r>
            <a:r>
              <a:rPr sz="3600" dirty="0">
                <a:latin typeface="Myriad Pro" panose="020B0503030403020204" pitchFamily="34" charset="0"/>
                <a:cs typeface="Verdana"/>
              </a:rPr>
              <a:t>visually map folks' responses onto a Miro board</a:t>
            </a:r>
          </a:p>
        </p:txBody>
      </p:sp>
      <p:sp>
        <p:nvSpPr>
          <p:cNvPr id="7" name="object 7"/>
          <p:cNvSpPr txBox="1">
            <a:spLocks noGrp="1"/>
          </p:cNvSpPr>
          <p:nvPr>
            <p:ph type="title"/>
          </p:nvPr>
        </p:nvSpPr>
        <p:spPr>
          <a:xfrm>
            <a:off x="6761480" y="1055883"/>
            <a:ext cx="4765040" cy="688650"/>
          </a:xfrm>
          <a:prstGeom prst="rect">
            <a:avLst/>
          </a:prstGeom>
        </p:spPr>
        <p:txBody>
          <a:bodyPr vert="horz" wrap="square" lIns="0" tIns="11430" rIns="0" bIns="0" rtlCol="0">
            <a:spAutoFit/>
          </a:bodyPr>
          <a:lstStyle/>
          <a:p>
            <a:pPr marL="12700" algn="ctr">
              <a:lnSpc>
                <a:spcPct val="100000"/>
              </a:lnSpc>
              <a:spcBef>
                <a:spcPts val="90"/>
              </a:spcBef>
            </a:pPr>
            <a:r>
              <a:rPr sz="4400" spc="-80" dirty="0">
                <a:solidFill>
                  <a:srgbClr val="B24E7B"/>
                </a:solidFill>
                <a:latin typeface="Myriad Pro" panose="020B0503030403020204" pitchFamily="34" charset="0"/>
                <a:cs typeface="Verdana"/>
              </a:rPr>
              <a:t>Activity</a:t>
            </a:r>
            <a:r>
              <a:rPr sz="4400" spc="-405" dirty="0">
                <a:solidFill>
                  <a:srgbClr val="B24E7B"/>
                </a:solidFill>
                <a:latin typeface="Myriad Pro" panose="020B0503030403020204" pitchFamily="34" charset="0"/>
                <a:cs typeface="Verdana"/>
              </a:rPr>
              <a:t> </a:t>
            </a:r>
            <a:r>
              <a:rPr sz="4400" spc="-155" dirty="0">
                <a:solidFill>
                  <a:srgbClr val="B24E7B"/>
                </a:solidFill>
                <a:latin typeface="Myriad Pro" panose="020B0503030403020204" pitchFamily="34" charset="0"/>
                <a:cs typeface="Verdana"/>
              </a:rPr>
              <a:t>ideas</a:t>
            </a:r>
            <a:endParaRPr sz="4400" dirty="0">
              <a:solidFill>
                <a:srgbClr val="B24E7B"/>
              </a:solidFill>
              <a:latin typeface="Myriad Pro" panose="020B0503030403020204" pitchFamily="34" charset="0"/>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7204055B-BE8A-D0DA-2784-7E2ABF0DBA51}"/>
              </a:ext>
            </a:extLst>
          </p:cNvPr>
          <p:cNvSpPr txBox="1">
            <a:spLocks/>
          </p:cNvSpPr>
          <p:nvPr/>
        </p:nvSpPr>
        <p:spPr>
          <a:xfrm>
            <a:off x="855265" y="1010749"/>
            <a:ext cx="6803390" cy="695960"/>
          </a:xfrm>
          <a:prstGeom prst="rect">
            <a:avLst/>
          </a:prstGeom>
        </p:spPr>
        <p:txBody>
          <a:bodyPr vert="horz" wrap="square" lIns="0" tIns="12700" rIns="0" bIns="0" rtlCol="0">
            <a:spAutoFit/>
          </a:bodyPr>
          <a:lstStyle>
            <a:lvl1pPr>
              <a:defRPr sz="4900" b="1" i="0">
                <a:solidFill>
                  <a:srgbClr val="004D94"/>
                </a:solidFill>
                <a:latin typeface="Noto Sans"/>
                <a:ea typeface="+mj-ea"/>
                <a:cs typeface="Noto Sans"/>
              </a:defRPr>
            </a:lvl1pPr>
          </a:lstStyle>
          <a:p>
            <a:pPr marL="12700">
              <a:spcBef>
                <a:spcPts val="100"/>
              </a:spcBef>
            </a:pPr>
            <a:r>
              <a:rPr lang="en-GB" sz="4400" dirty="0">
                <a:solidFill>
                  <a:srgbClr val="B24E7B"/>
                </a:solidFill>
                <a:latin typeface="Myriad Pro" panose="020B0503030403020204" pitchFamily="34" charset="0"/>
                <a:cs typeface="Verdana"/>
              </a:rPr>
              <a:t>Care</a:t>
            </a:r>
            <a:r>
              <a:rPr lang="en-GB" sz="4400" spc="-325" dirty="0">
                <a:solidFill>
                  <a:srgbClr val="B24E7B"/>
                </a:solidFill>
                <a:latin typeface="Myriad Pro" panose="020B0503030403020204" pitchFamily="34" charset="0"/>
                <a:cs typeface="Verdana"/>
              </a:rPr>
              <a:t> </a:t>
            </a:r>
            <a:r>
              <a:rPr lang="en-GB" sz="4400" spc="-180" dirty="0">
                <a:solidFill>
                  <a:srgbClr val="B24E7B"/>
                </a:solidFill>
                <a:latin typeface="Myriad Pro" panose="020B0503030403020204" pitchFamily="34" charset="0"/>
                <a:cs typeface="Verdana"/>
              </a:rPr>
              <a:t>in</a:t>
            </a:r>
            <a:r>
              <a:rPr lang="en-GB" sz="4400" spc="-320" dirty="0">
                <a:solidFill>
                  <a:srgbClr val="B24E7B"/>
                </a:solidFill>
                <a:latin typeface="Myriad Pro" panose="020B0503030403020204" pitchFamily="34" charset="0"/>
                <a:cs typeface="Verdana"/>
              </a:rPr>
              <a:t> </a:t>
            </a:r>
            <a:r>
              <a:rPr lang="en-GB" sz="4400" spc="-20" dirty="0">
                <a:solidFill>
                  <a:srgbClr val="B24E7B"/>
                </a:solidFill>
                <a:latin typeface="Myriad Pro" panose="020B0503030403020204" pitchFamily="34" charset="0"/>
                <a:cs typeface="Verdana"/>
              </a:rPr>
              <a:t>times</a:t>
            </a:r>
            <a:r>
              <a:rPr lang="en-GB" sz="4400" spc="-325" dirty="0">
                <a:solidFill>
                  <a:srgbClr val="B24E7B"/>
                </a:solidFill>
                <a:latin typeface="Myriad Pro" panose="020B0503030403020204" pitchFamily="34" charset="0"/>
                <a:cs typeface="Verdana"/>
              </a:rPr>
              <a:t> </a:t>
            </a:r>
            <a:r>
              <a:rPr lang="en-GB" sz="4400" spc="90" dirty="0">
                <a:solidFill>
                  <a:srgbClr val="B24E7B"/>
                </a:solidFill>
                <a:latin typeface="Myriad Pro" panose="020B0503030403020204" pitchFamily="34" charset="0"/>
                <a:cs typeface="Verdana"/>
              </a:rPr>
              <a:t>of</a:t>
            </a:r>
            <a:r>
              <a:rPr lang="en-GB" sz="4400" spc="-320" dirty="0">
                <a:solidFill>
                  <a:srgbClr val="B24E7B"/>
                </a:solidFill>
                <a:latin typeface="Myriad Pro" panose="020B0503030403020204" pitchFamily="34" charset="0"/>
                <a:cs typeface="Verdana"/>
              </a:rPr>
              <a:t> </a:t>
            </a:r>
            <a:r>
              <a:rPr lang="en-GB" sz="4400" spc="40" dirty="0">
                <a:solidFill>
                  <a:srgbClr val="B24E7B"/>
                </a:solidFill>
                <a:latin typeface="Myriad Pro" panose="020B0503030403020204" pitchFamily="34" charset="0"/>
                <a:cs typeface="Verdana"/>
              </a:rPr>
              <a:t>conflict</a:t>
            </a:r>
            <a:endParaRPr lang="en-GB" sz="4400" dirty="0">
              <a:solidFill>
                <a:srgbClr val="B24E7B"/>
              </a:solidFill>
              <a:latin typeface="Myriad Pro" panose="020B0503030403020204" pitchFamily="34" charset="0"/>
              <a:cs typeface="Verdana"/>
            </a:endParaRPr>
          </a:p>
        </p:txBody>
      </p:sp>
      <p:sp>
        <p:nvSpPr>
          <p:cNvPr id="8" name="object 6">
            <a:extLst>
              <a:ext uri="{FF2B5EF4-FFF2-40B4-BE49-F238E27FC236}">
                <a16:creationId xmlns:a16="http://schemas.microsoft.com/office/drawing/2014/main" id="{9F9D804C-8EF4-0AB8-E1E6-CFE10CCC027F}"/>
              </a:ext>
            </a:extLst>
          </p:cNvPr>
          <p:cNvSpPr txBox="1"/>
          <p:nvPr/>
        </p:nvSpPr>
        <p:spPr>
          <a:xfrm>
            <a:off x="855265" y="1772324"/>
            <a:ext cx="10041335" cy="7324697"/>
          </a:xfrm>
          <a:prstGeom prst="rect">
            <a:avLst/>
          </a:prstGeom>
        </p:spPr>
        <p:txBody>
          <a:bodyPr vert="horz" wrap="square" lIns="0" tIns="12700" rIns="0" bIns="0" rtlCol="0">
            <a:spAutoFit/>
          </a:bodyPr>
          <a:lstStyle/>
          <a:p>
            <a:pPr marL="12700" marR="139700">
              <a:lnSpc>
                <a:spcPct val="116100"/>
              </a:lnSpc>
              <a:spcBef>
                <a:spcPts val="100"/>
              </a:spcBef>
            </a:pPr>
            <a:r>
              <a:rPr sz="3000" spc="-130" dirty="0">
                <a:latin typeface="Myriad Pro" panose="020B0503030403020204" pitchFamily="34" charset="0"/>
                <a:cs typeface="Verdana"/>
              </a:rPr>
              <a:t>Even</a:t>
            </a:r>
            <a:r>
              <a:rPr sz="3000" spc="-180" dirty="0">
                <a:latin typeface="Myriad Pro" panose="020B0503030403020204" pitchFamily="34" charset="0"/>
                <a:cs typeface="Verdana"/>
              </a:rPr>
              <a:t> </a:t>
            </a:r>
            <a:r>
              <a:rPr sz="3000" spc="-110" dirty="0">
                <a:latin typeface="Myriad Pro" panose="020B0503030403020204" pitchFamily="34" charset="0"/>
                <a:cs typeface="Verdana"/>
              </a:rPr>
              <a:t>the</a:t>
            </a:r>
            <a:r>
              <a:rPr sz="3000" spc="-175" dirty="0">
                <a:latin typeface="Myriad Pro" panose="020B0503030403020204" pitchFamily="34" charset="0"/>
                <a:cs typeface="Verdana"/>
              </a:rPr>
              <a:t> </a:t>
            </a:r>
            <a:r>
              <a:rPr sz="3000" spc="-85" dirty="0">
                <a:latin typeface="Myriad Pro" panose="020B0503030403020204" pitchFamily="34" charset="0"/>
                <a:cs typeface="Verdana"/>
              </a:rPr>
              <a:t>most</a:t>
            </a:r>
            <a:r>
              <a:rPr sz="3000" spc="-180" dirty="0">
                <a:latin typeface="Myriad Pro" panose="020B0503030403020204" pitchFamily="34" charset="0"/>
                <a:cs typeface="Verdana"/>
              </a:rPr>
              <a:t> </a:t>
            </a:r>
            <a:r>
              <a:rPr sz="3000" spc="-40" dirty="0">
                <a:latin typeface="Myriad Pro" panose="020B0503030403020204" pitchFamily="34" charset="0"/>
                <a:cs typeface="Verdana"/>
              </a:rPr>
              <a:t>cohesive</a:t>
            </a:r>
            <a:r>
              <a:rPr sz="3000" spc="-175" dirty="0">
                <a:latin typeface="Myriad Pro" panose="020B0503030403020204" pitchFamily="34" charset="0"/>
                <a:cs typeface="Verdana"/>
              </a:rPr>
              <a:t> </a:t>
            </a:r>
            <a:r>
              <a:rPr sz="3000" spc="-95" dirty="0">
                <a:latin typeface="Myriad Pro" panose="020B0503030403020204" pitchFamily="34" charset="0"/>
                <a:cs typeface="Verdana"/>
              </a:rPr>
              <a:t>relationships</a:t>
            </a:r>
            <a:r>
              <a:rPr sz="3000" spc="-180" dirty="0">
                <a:latin typeface="Myriad Pro" panose="020B0503030403020204" pitchFamily="34" charset="0"/>
                <a:cs typeface="Verdana"/>
              </a:rPr>
              <a:t> </a:t>
            </a:r>
            <a:r>
              <a:rPr sz="3000" spc="-110" dirty="0">
                <a:latin typeface="Myriad Pro" panose="020B0503030403020204" pitchFamily="34" charset="0"/>
                <a:cs typeface="Verdana"/>
              </a:rPr>
              <a:t>are</a:t>
            </a:r>
            <a:r>
              <a:rPr sz="3000" spc="-175" dirty="0">
                <a:latin typeface="Myriad Pro" panose="020B0503030403020204" pitchFamily="34" charset="0"/>
                <a:cs typeface="Verdana"/>
              </a:rPr>
              <a:t> </a:t>
            </a:r>
            <a:r>
              <a:rPr sz="3000" spc="-120" dirty="0">
                <a:latin typeface="Myriad Pro" panose="020B0503030403020204" pitchFamily="34" charset="0"/>
                <a:cs typeface="Verdana"/>
              </a:rPr>
              <a:t>not</a:t>
            </a:r>
            <a:r>
              <a:rPr sz="3000" spc="-180" dirty="0">
                <a:latin typeface="Myriad Pro" panose="020B0503030403020204" pitchFamily="34" charset="0"/>
                <a:cs typeface="Verdana"/>
              </a:rPr>
              <a:t> </a:t>
            </a:r>
            <a:r>
              <a:rPr sz="3000" spc="-10" dirty="0">
                <a:latin typeface="Myriad Pro" panose="020B0503030403020204" pitchFamily="34" charset="0"/>
                <a:cs typeface="Verdana"/>
              </a:rPr>
              <a:t>without </a:t>
            </a:r>
            <a:r>
              <a:rPr sz="3000" spc="-55" dirty="0">
                <a:latin typeface="Myriad Pro" panose="020B0503030403020204" pitchFamily="34" charset="0"/>
                <a:cs typeface="Verdana"/>
              </a:rPr>
              <a:t>conflict.</a:t>
            </a:r>
            <a:r>
              <a:rPr sz="3000" spc="-175" dirty="0">
                <a:latin typeface="Myriad Pro" panose="020B0503030403020204" pitchFamily="34" charset="0"/>
                <a:cs typeface="Verdana"/>
              </a:rPr>
              <a:t> </a:t>
            </a:r>
            <a:r>
              <a:rPr sz="3000" spc="-380" dirty="0">
                <a:latin typeface="Myriad Pro" panose="020B0503030403020204" pitchFamily="34" charset="0"/>
                <a:cs typeface="Verdana"/>
              </a:rPr>
              <a:t>In</a:t>
            </a:r>
            <a:r>
              <a:rPr sz="3000" spc="-175" dirty="0">
                <a:latin typeface="Myriad Pro" panose="020B0503030403020204" pitchFamily="34" charset="0"/>
                <a:cs typeface="Verdana"/>
              </a:rPr>
              <a:t> </a:t>
            </a:r>
            <a:r>
              <a:rPr sz="3000" spc="-60" dirty="0">
                <a:latin typeface="Myriad Pro" panose="020B0503030403020204" pitchFamily="34" charset="0"/>
                <a:cs typeface="Verdana"/>
              </a:rPr>
              <a:t>fact,</a:t>
            </a:r>
            <a:r>
              <a:rPr sz="3000" spc="-175" dirty="0">
                <a:latin typeface="Myriad Pro" panose="020B0503030403020204" pitchFamily="34" charset="0"/>
                <a:cs typeface="Verdana"/>
              </a:rPr>
              <a:t> </a:t>
            </a:r>
            <a:r>
              <a:rPr sz="3000" spc="-130" dirty="0">
                <a:latin typeface="Myriad Pro" panose="020B0503030403020204" pitchFamily="34" charset="0"/>
                <a:cs typeface="Verdana"/>
              </a:rPr>
              <a:t>healthy</a:t>
            </a:r>
            <a:r>
              <a:rPr sz="3000" spc="-175" dirty="0">
                <a:latin typeface="Myriad Pro" panose="020B0503030403020204" pitchFamily="34" charset="0"/>
                <a:cs typeface="Verdana"/>
              </a:rPr>
              <a:t> </a:t>
            </a:r>
            <a:r>
              <a:rPr sz="3000" spc="-30" dirty="0">
                <a:latin typeface="Myriad Pro" panose="020B0503030403020204" pitchFamily="34" charset="0"/>
                <a:cs typeface="Verdana"/>
              </a:rPr>
              <a:t>conflict</a:t>
            </a:r>
            <a:r>
              <a:rPr sz="3000" spc="-175" dirty="0">
                <a:latin typeface="Myriad Pro" panose="020B0503030403020204" pitchFamily="34" charset="0"/>
                <a:cs typeface="Verdana"/>
              </a:rPr>
              <a:t> </a:t>
            </a:r>
            <a:r>
              <a:rPr sz="3000" spc="-55" dirty="0">
                <a:latin typeface="Myriad Pro" panose="020B0503030403020204" pitchFamily="34" charset="0"/>
                <a:cs typeface="Verdana"/>
              </a:rPr>
              <a:t>can</a:t>
            </a:r>
            <a:r>
              <a:rPr sz="3000" spc="-175" dirty="0">
                <a:latin typeface="Myriad Pro" panose="020B0503030403020204" pitchFamily="34" charset="0"/>
                <a:cs typeface="Verdana"/>
              </a:rPr>
              <a:t> </a:t>
            </a:r>
            <a:r>
              <a:rPr sz="3000" dirty="0">
                <a:latin typeface="Myriad Pro" panose="020B0503030403020204" pitchFamily="34" charset="0"/>
                <a:cs typeface="Verdana"/>
              </a:rPr>
              <a:t>be</a:t>
            </a:r>
            <a:r>
              <a:rPr sz="3000" spc="-175" dirty="0">
                <a:latin typeface="Myriad Pro" panose="020B0503030403020204" pitchFamily="34" charset="0"/>
                <a:cs typeface="Verdana"/>
              </a:rPr>
              <a:t> </a:t>
            </a:r>
            <a:r>
              <a:rPr sz="3000" spc="-125" dirty="0">
                <a:latin typeface="Myriad Pro" panose="020B0503030403020204" pitchFamily="34" charset="0"/>
                <a:cs typeface="Verdana"/>
              </a:rPr>
              <a:t>a</a:t>
            </a:r>
            <a:r>
              <a:rPr sz="3000" spc="-175" dirty="0">
                <a:latin typeface="Myriad Pro" panose="020B0503030403020204" pitchFamily="34" charset="0"/>
                <a:cs typeface="Verdana"/>
              </a:rPr>
              <a:t> </a:t>
            </a:r>
            <a:r>
              <a:rPr sz="3000" spc="-105" dirty="0">
                <a:latin typeface="Myriad Pro" panose="020B0503030403020204" pitchFamily="34" charset="0"/>
                <a:cs typeface="Verdana"/>
              </a:rPr>
              <a:t>transformative </a:t>
            </a:r>
            <a:r>
              <a:rPr sz="3000" spc="-90" dirty="0">
                <a:latin typeface="Myriad Pro" panose="020B0503030403020204" pitchFamily="34" charset="0"/>
                <a:cs typeface="Verdana"/>
              </a:rPr>
              <a:t>portal</a:t>
            </a:r>
            <a:r>
              <a:rPr sz="3000" spc="-185" dirty="0">
                <a:latin typeface="Myriad Pro" panose="020B0503030403020204" pitchFamily="34" charset="0"/>
                <a:cs typeface="Verdana"/>
              </a:rPr>
              <a:t> </a:t>
            </a:r>
            <a:r>
              <a:rPr sz="3000" spc="-85" dirty="0">
                <a:latin typeface="Myriad Pro" panose="020B0503030403020204" pitchFamily="34" charset="0"/>
                <a:cs typeface="Verdana"/>
              </a:rPr>
              <a:t>for</a:t>
            </a:r>
            <a:r>
              <a:rPr sz="3000" spc="-180" dirty="0">
                <a:latin typeface="Myriad Pro" panose="020B0503030403020204" pitchFamily="34" charset="0"/>
                <a:cs typeface="Verdana"/>
              </a:rPr>
              <a:t> </a:t>
            </a:r>
            <a:r>
              <a:rPr sz="3000" spc="-10" dirty="0">
                <a:latin typeface="Myriad Pro" panose="020B0503030403020204" pitchFamily="34" charset="0"/>
                <a:cs typeface="Verdana"/>
              </a:rPr>
              <a:t>deepened</a:t>
            </a:r>
            <a:r>
              <a:rPr sz="3000" spc="-195" dirty="0">
                <a:latin typeface="Myriad Pro" panose="020B0503030403020204" pitchFamily="34" charset="0"/>
                <a:cs typeface="Verdana"/>
              </a:rPr>
              <a:t> </a:t>
            </a:r>
            <a:r>
              <a:rPr sz="3000" spc="-75" dirty="0">
                <a:latin typeface="Myriad Pro" panose="020B0503030403020204" pitchFamily="34" charset="0"/>
                <a:cs typeface="Verdana"/>
              </a:rPr>
              <a:t>awareness,</a:t>
            </a:r>
            <a:r>
              <a:rPr sz="3000" spc="-180" dirty="0">
                <a:latin typeface="Myriad Pro" panose="020B0503030403020204" pitchFamily="34" charset="0"/>
                <a:cs typeface="Verdana"/>
              </a:rPr>
              <a:t> </a:t>
            </a:r>
            <a:r>
              <a:rPr sz="3000" spc="-114" dirty="0">
                <a:latin typeface="Myriad Pro" panose="020B0503030403020204" pitchFamily="34" charset="0"/>
                <a:cs typeface="Verdana"/>
              </a:rPr>
              <a:t>growth</a:t>
            </a:r>
            <a:r>
              <a:rPr sz="3000" spc="-185" dirty="0">
                <a:latin typeface="Myriad Pro" panose="020B0503030403020204" pitchFamily="34" charset="0"/>
                <a:cs typeface="Verdana"/>
              </a:rPr>
              <a:t> </a:t>
            </a:r>
            <a:r>
              <a:rPr sz="3000" spc="-125" dirty="0">
                <a:latin typeface="Myriad Pro" panose="020B0503030403020204" pitchFamily="34" charset="0"/>
                <a:cs typeface="Verdana"/>
              </a:rPr>
              <a:t>and</a:t>
            </a:r>
            <a:r>
              <a:rPr sz="3000" spc="-190" dirty="0">
                <a:latin typeface="Myriad Pro" panose="020B0503030403020204" pitchFamily="34" charset="0"/>
                <a:cs typeface="Verdana"/>
              </a:rPr>
              <a:t> </a:t>
            </a:r>
            <a:r>
              <a:rPr sz="3000" spc="-10" dirty="0">
                <a:latin typeface="Myriad Pro" panose="020B0503030403020204" pitchFamily="34" charset="0"/>
                <a:cs typeface="Verdana"/>
              </a:rPr>
              <a:t>healing.</a:t>
            </a:r>
            <a:endParaRPr sz="3000" dirty="0">
              <a:latin typeface="Myriad Pro" panose="020B0503030403020204" pitchFamily="34" charset="0"/>
              <a:cs typeface="Verdana"/>
            </a:endParaRPr>
          </a:p>
          <a:p>
            <a:pPr>
              <a:lnSpc>
                <a:spcPct val="100000"/>
              </a:lnSpc>
              <a:spcBef>
                <a:spcPts val="5"/>
              </a:spcBef>
            </a:pPr>
            <a:endParaRPr sz="3000" dirty="0">
              <a:latin typeface="Myriad Pro" panose="020B0503030403020204" pitchFamily="34" charset="0"/>
              <a:cs typeface="Verdana"/>
            </a:endParaRPr>
          </a:p>
          <a:p>
            <a:pPr marL="12700" marR="5080">
              <a:lnSpc>
                <a:spcPct val="116100"/>
              </a:lnSpc>
              <a:spcBef>
                <a:spcPts val="5"/>
              </a:spcBef>
            </a:pPr>
            <a:r>
              <a:rPr sz="3000" spc="-160" dirty="0">
                <a:latin typeface="Myriad Pro" panose="020B0503030403020204" pitchFamily="34" charset="0"/>
                <a:cs typeface="Verdana"/>
              </a:rPr>
              <a:t>Our</a:t>
            </a:r>
            <a:r>
              <a:rPr sz="3000" spc="-185" dirty="0">
                <a:latin typeface="Myriad Pro" panose="020B0503030403020204" pitchFamily="34" charset="0"/>
                <a:cs typeface="Verdana"/>
              </a:rPr>
              <a:t> </a:t>
            </a:r>
            <a:r>
              <a:rPr sz="3000" spc="-45" dirty="0">
                <a:latin typeface="Myriad Pro" panose="020B0503030403020204" pitchFamily="34" charset="0"/>
                <a:cs typeface="Verdana"/>
              </a:rPr>
              <a:t>goal</a:t>
            </a:r>
            <a:r>
              <a:rPr sz="3000" spc="-185" dirty="0">
                <a:latin typeface="Myriad Pro" panose="020B0503030403020204" pitchFamily="34" charset="0"/>
                <a:cs typeface="Verdana"/>
              </a:rPr>
              <a:t> </a:t>
            </a:r>
            <a:r>
              <a:rPr sz="3000" spc="-70" dirty="0">
                <a:latin typeface="Myriad Pro" panose="020B0503030403020204" pitchFamily="34" charset="0"/>
                <a:cs typeface="Verdana"/>
              </a:rPr>
              <a:t>is</a:t>
            </a:r>
            <a:r>
              <a:rPr sz="3000" spc="-185" dirty="0">
                <a:latin typeface="Myriad Pro" panose="020B0503030403020204" pitchFamily="34" charset="0"/>
                <a:cs typeface="Verdana"/>
              </a:rPr>
              <a:t> </a:t>
            </a:r>
            <a:r>
              <a:rPr sz="3000" spc="-120" dirty="0">
                <a:latin typeface="Myriad Pro" panose="020B0503030403020204" pitchFamily="34" charset="0"/>
                <a:cs typeface="Verdana"/>
              </a:rPr>
              <a:t>not</a:t>
            </a:r>
            <a:r>
              <a:rPr sz="3000" spc="-185" dirty="0">
                <a:latin typeface="Myriad Pro" panose="020B0503030403020204" pitchFamily="34" charset="0"/>
                <a:cs typeface="Verdana"/>
              </a:rPr>
              <a:t> </a:t>
            </a:r>
            <a:r>
              <a:rPr sz="3000" spc="-55" dirty="0">
                <a:latin typeface="Myriad Pro" panose="020B0503030403020204" pitchFamily="34" charset="0"/>
                <a:cs typeface="Verdana"/>
              </a:rPr>
              <a:t>to</a:t>
            </a:r>
            <a:r>
              <a:rPr sz="3000" spc="-185" dirty="0">
                <a:latin typeface="Myriad Pro" panose="020B0503030403020204" pitchFamily="34" charset="0"/>
                <a:cs typeface="Verdana"/>
              </a:rPr>
              <a:t> </a:t>
            </a:r>
            <a:r>
              <a:rPr sz="3000" spc="-95" dirty="0">
                <a:latin typeface="Myriad Pro" panose="020B0503030403020204" pitchFamily="34" charset="0"/>
                <a:cs typeface="Verdana"/>
              </a:rPr>
              <a:t>undergo</a:t>
            </a:r>
            <a:r>
              <a:rPr sz="3000" spc="-185" dirty="0">
                <a:latin typeface="Myriad Pro" panose="020B0503030403020204" pitchFamily="34" charset="0"/>
                <a:cs typeface="Verdana"/>
              </a:rPr>
              <a:t> </a:t>
            </a:r>
            <a:r>
              <a:rPr sz="3000" spc="-110" dirty="0">
                <a:latin typeface="Myriad Pro" panose="020B0503030403020204" pitchFamily="34" charset="0"/>
                <a:cs typeface="Verdana"/>
              </a:rPr>
              <a:t>the</a:t>
            </a:r>
            <a:r>
              <a:rPr sz="3000" spc="-185" dirty="0">
                <a:latin typeface="Myriad Pro" panose="020B0503030403020204" pitchFamily="34" charset="0"/>
                <a:cs typeface="Verdana"/>
              </a:rPr>
              <a:t> </a:t>
            </a:r>
            <a:r>
              <a:rPr sz="3000" spc="-55" dirty="0">
                <a:latin typeface="Myriad Pro" panose="020B0503030403020204" pitchFamily="34" charset="0"/>
                <a:cs typeface="Verdana"/>
              </a:rPr>
              <a:t>impossible</a:t>
            </a:r>
            <a:r>
              <a:rPr sz="3000" spc="-185" dirty="0">
                <a:latin typeface="Myriad Pro" panose="020B0503030403020204" pitchFamily="34" charset="0"/>
                <a:cs typeface="Verdana"/>
              </a:rPr>
              <a:t> </a:t>
            </a:r>
            <a:r>
              <a:rPr sz="3000" spc="-100" dirty="0">
                <a:latin typeface="Myriad Pro" panose="020B0503030403020204" pitchFamily="34" charset="0"/>
                <a:cs typeface="Verdana"/>
              </a:rPr>
              <a:t>task</a:t>
            </a:r>
            <a:r>
              <a:rPr sz="3000" spc="-180" dirty="0">
                <a:latin typeface="Myriad Pro" panose="020B0503030403020204" pitchFamily="34" charset="0"/>
                <a:cs typeface="Verdana"/>
              </a:rPr>
              <a:t> </a:t>
            </a:r>
            <a:r>
              <a:rPr sz="3000" spc="-25" dirty="0">
                <a:latin typeface="Myriad Pro" panose="020B0503030403020204" pitchFamily="34" charset="0"/>
                <a:cs typeface="Verdana"/>
              </a:rPr>
              <a:t>of </a:t>
            </a:r>
            <a:r>
              <a:rPr sz="3000" spc="-90" dirty="0">
                <a:latin typeface="Myriad Pro" panose="020B0503030403020204" pitchFamily="34" charset="0"/>
                <a:cs typeface="Verdana"/>
              </a:rPr>
              <a:t>creating</a:t>
            </a:r>
            <a:r>
              <a:rPr sz="3000" spc="-175" dirty="0">
                <a:latin typeface="Myriad Pro" panose="020B0503030403020204" pitchFamily="34" charset="0"/>
                <a:cs typeface="Verdana"/>
              </a:rPr>
              <a:t> </a:t>
            </a:r>
            <a:r>
              <a:rPr sz="3000" spc="-125" dirty="0">
                <a:latin typeface="Myriad Pro" panose="020B0503030403020204" pitchFamily="34" charset="0"/>
                <a:cs typeface="Verdana"/>
              </a:rPr>
              <a:t>a</a:t>
            </a:r>
            <a:r>
              <a:rPr sz="3000" spc="-175" dirty="0">
                <a:latin typeface="Myriad Pro" panose="020B0503030403020204" pitchFamily="34" charset="0"/>
                <a:cs typeface="Verdana"/>
              </a:rPr>
              <a:t> </a:t>
            </a:r>
            <a:r>
              <a:rPr sz="3000" spc="-70" dirty="0">
                <a:latin typeface="Myriad Pro" panose="020B0503030403020204" pitchFamily="34" charset="0"/>
                <a:cs typeface="Verdana"/>
              </a:rPr>
              <a:t>conflict-</a:t>
            </a:r>
            <a:r>
              <a:rPr sz="3000" spc="-50" dirty="0">
                <a:latin typeface="Myriad Pro" panose="020B0503030403020204" pitchFamily="34" charset="0"/>
                <a:cs typeface="Verdana"/>
              </a:rPr>
              <a:t>free</a:t>
            </a:r>
            <a:r>
              <a:rPr sz="3000" spc="-175" dirty="0">
                <a:latin typeface="Myriad Pro" panose="020B0503030403020204" pitchFamily="34" charset="0"/>
                <a:cs typeface="Verdana"/>
              </a:rPr>
              <a:t> </a:t>
            </a:r>
            <a:r>
              <a:rPr sz="3000" spc="-150" dirty="0">
                <a:latin typeface="Myriad Pro" panose="020B0503030403020204" pitchFamily="34" charset="0"/>
                <a:cs typeface="Verdana"/>
              </a:rPr>
              <a:t>environment,</a:t>
            </a:r>
            <a:r>
              <a:rPr sz="3000" spc="-170" dirty="0">
                <a:latin typeface="Myriad Pro" panose="020B0503030403020204" pitchFamily="34" charset="0"/>
                <a:cs typeface="Verdana"/>
              </a:rPr>
              <a:t> </a:t>
            </a:r>
            <a:r>
              <a:rPr sz="3000" spc="-130" dirty="0">
                <a:latin typeface="Myriad Pro" panose="020B0503030403020204" pitchFamily="34" charset="0"/>
                <a:cs typeface="Verdana"/>
              </a:rPr>
              <a:t>but</a:t>
            </a:r>
            <a:r>
              <a:rPr sz="3000" spc="-175" dirty="0">
                <a:latin typeface="Myriad Pro" panose="020B0503030403020204" pitchFamily="34" charset="0"/>
                <a:cs typeface="Verdana"/>
              </a:rPr>
              <a:t> </a:t>
            </a:r>
            <a:r>
              <a:rPr sz="3000" spc="-155" dirty="0">
                <a:latin typeface="Myriad Pro" panose="020B0503030403020204" pitchFamily="34" charset="0"/>
                <a:cs typeface="Verdana"/>
              </a:rPr>
              <a:t>rather</a:t>
            </a:r>
            <a:r>
              <a:rPr sz="3000" spc="-175" dirty="0">
                <a:latin typeface="Myriad Pro" panose="020B0503030403020204" pitchFamily="34" charset="0"/>
                <a:cs typeface="Verdana"/>
              </a:rPr>
              <a:t> </a:t>
            </a:r>
            <a:r>
              <a:rPr sz="3000" spc="-55" dirty="0">
                <a:latin typeface="Myriad Pro" panose="020B0503030403020204" pitchFamily="34" charset="0"/>
                <a:cs typeface="Verdana"/>
              </a:rPr>
              <a:t>to</a:t>
            </a:r>
            <a:r>
              <a:rPr sz="3000" spc="-170" dirty="0">
                <a:latin typeface="Myriad Pro" panose="020B0503030403020204" pitchFamily="34" charset="0"/>
                <a:cs typeface="Verdana"/>
              </a:rPr>
              <a:t> </a:t>
            </a:r>
            <a:r>
              <a:rPr sz="3000" spc="-10" dirty="0">
                <a:latin typeface="Myriad Pro" panose="020B0503030403020204" pitchFamily="34" charset="0"/>
                <a:cs typeface="Verdana"/>
              </a:rPr>
              <a:t>create </a:t>
            </a:r>
            <a:r>
              <a:rPr sz="3000" spc="-110" dirty="0">
                <a:latin typeface="Myriad Pro" panose="020B0503030403020204" pitchFamily="34" charset="0"/>
                <a:cs typeface="Verdana"/>
              </a:rPr>
              <a:t>the</a:t>
            </a:r>
            <a:r>
              <a:rPr sz="3000" spc="-190" dirty="0">
                <a:latin typeface="Myriad Pro" panose="020B0503030403020204" pitchFamily="34" charset="0"/>
                <a:cs typeface="Verdana"/>
              </a:rPr>
              <a:t> </a:t>
            </a:r>
            <a:r>
              <a:rPr sz="3000" spc="-70" dirty="0">
                <a:latin typeface="Myriad Pro" panose="020B0503030403020204" pitchFamily="34" charset="0"/>
                <a:cs typeface="Verdana"/>
              </a:rPr>
              <a:t>conditions</a:t>
            </a:r>
            <a:r>
              <a:rPr sz="3000" spc="-190" dirty="0">
                <a:latin typeface="Myriad Pro" panose="020B0503030403020204" pitchFamily="34" charset="0"/>
                <a:cs typeface="Verdana"/>
              </a:rPr>
              <a:t> </a:t>
            </a:r>
            <a:r>
              <a:rPr sz="3000" spc="-85" dirty="0">
                <a:latin typeface="Myriad Pro" panose="020B0503030403020204" pitchFamily="34" charset="0"/>
                <a:cs typeface="Verdana"/>
              </a:rPr>
              <a:t>for</a:t>
            </a:r>
            <a:r>
              <a:rPr sz="3000" spc="-190" dirty="0">
                <a:latin typeface="Myriad Pro" panose="020B0503030403020204" pitchFamily="34" charset="0"/>
                <a:cs typeface="Verdana"/>
              </a:rPr>
              <a:t> </a:t>
            </a:r>
            <a:r>
              <a:rPr sz="3000" spc="-125" dirty="0">
                <a:latin typeface="Myriad Pro" panose="020B0503030403020204" pitchFamily="34" charset="0"/>
                <a:cs typeface="Verdana"/>
              </a:rPr>
              <a:t>a</a:t>
            </a:r>
            <a:r>
              <a:rPr sz="3000" spc="-190" dirty="0">
                <a:latin typeface="Myriad Pro" panose="020B0503030403020204" pitchFamily="34" charset="0"/>
                <a:cs typeface="Verdana"/>
              </a:rPr>
              <a:t> </a:t>
            </a:r>
            <a:r>
              <a:rPr sz="3000" spc="-140" dirty="0">
                <a:latin typeface="Myriad Pro" panose="020B0503030403020204" pitchFamily="34" charset="0"/>
                <a:cs typeface="Verdana"/>
              </a:rPr>
              <a:t>highly</a:t>
            </a:r>
            <a:r>
              <a:rPr sz="3000" spc="-190" dirty="0">
                <a:latin typeface="Myriad Pro" panose="020B0503030403020204" pitchFamily="34" charset="0"/>
                <a:cs typeface="Verdana"/>
              </a:rPr>
              <a:t> </a:t>
            </a:r>
            <a:r>
              <a:rPr sz="3000" spc="-10" dirty="0">
                <a:latin typeface="Myriad Pro" panose="020B0503030403020204" pitchFamily="34" charset="0"/>
                <a:cs typeface="Verdana"/>
              </a:rPr>
              <a:t>conscious</a:t>
            </a:r>
            <a:r>
              <a:rPr sz="3000" spc="-190" dirty="0">
                <a:latin typeface="Myriad Pro" panose="020B0503030403020204" pitchFamily="34" charset="0"/>
                <a:cs typeface="Verdana"/>
              </a:rPr>
              <a:t> </a:t>
            </a:r>
            <a:r>
              <a:rPr sz="3000" spc="-10" dirty="0">
                <a:latin typeface="Myriad Pro" panose="020B0503030403020204" pitchFamily="34" charset="0"/>
                <a:cs typeface="Verdana"/>
              </a:rPr>
              <a:t>working </a:t>
            </a:r>
            <a:r>
              <a:rPr sz="3000" spc="-150" dirty="0">
                <a:latin typeface="Myriad Pro" panose="020B0503030403020204" pitchFamily="34" charset="0"/>
                <a:cs typeface="Verdana"/>
              </a:rPr>
              <a:t>environment</a:t>
            </a:r>
            <a:r>
              <a:rPr sz="3000" spc="-180" dirty="0">
                <a:latin typeface="Myriad Pro" panose="020B0503030403020204" pitchFamily="34" charset="0"/>
                <a:cs typeface="Verdana"/>
              </a:rPr>
              <a:t> </a:t>
            </a:r>
            <a:r>
              <a:rPr sz="3000" spc="-204" dirty="0">
                <a:latin typeface="Myriad Pro" panose="020B0503030403020204" pitchFamily="34" charset="0"/>
                <a:cs typeface="Verdana"/>
              </a:rPr>
              <a:t>in</a:t>
            </a:r>
            <a:r>
              <a:rPr sz="3000" spc="-175" dirty="0">
                <a:latin typeface="Myriad Pro" panose="020B0503030403020204" pitchFamily="34" charset="0"/>
                <a:cs typeface="Verdana"/>
              </a:rPr>
              <a:t> </a:t>
            </a:r>
            <a:r>
              <a:rPr sz="3000" spc="-105" dirty="0">
                <a:latin typeface="Myriad Pro" panose="020B0503030403020204" pitchFamily="34" charset="0"/>
                <a:cs typeface="Verdana"/>
              </a:rPr>
              <a:t>which</a:t>
            </a:r>
            <a:r>
              <a:rPr sz="3000" spc="-175" dirty="0">
                <a:latin typeface="Myriad Pro" panose="020B0503030403020204" pitchFamily="34" charset="0"/>
                <a:cs typeface="Verdana"/>
              </a:rPr>
              <a:t> </a:t>
            </a:r>
            <a:r>
              <a:rPr sz="3000" spc="-110" dirty="0">
                <a:latin typeface="Myriad Pro" panose="020B0503030403020204" pitchFamily="34" charset="0"/>
                <a:cs typeface="Verdana"/>
              </a:rPr>
              <a:t>there</a:t>
            </a:r>
            <a:r>
              <a:rPr sz="3000" spc="-175" dirty="0">
                <a:latin typeface="Myriad Pro" panose="020B0503030403020204" pitchFamily="34" charset="0"/>
                <a:cs typeface="Verdana"/>
              </a:rPr>
              <a:t> </a:t>
            </a:r>
            <a:r>
              <a:rPr sz="3000" spc="-70" dirty="0">
                <a:latin typeface="Myriad Pro" panose="020B0503030403020204" pitchFamily="34" charset="0"/>
                <a:cs typeface="Verdana"/>
              </a:rPr>
              <a:t>is</a:t>
            </a:r>
            <a:r>
              <a:rPr sz="3000" spc="-175" dirty="0">
                <a:latin typeface="Myriad Pro" panose="020B0503030403020204" pitchFamily="34" charset="0"/>
                <a:cs typeface="Verdana"/>
              </a:rPr>
              <a:t> </a:t>
            </a:r>
            <a:r>
              <a:rPr sz="3000" spc="-125" dirty="0">
                <a:latin typeface="Myriad Pro" panose="020B0503030403020204" pitchFamily="34" charset="0"/>
                <a:cs typeface="Verdana"/>
              </a:rPr>
              <a:t>a</a:t>
            </a:r>
            <a:r>
              <a:rPr sz="3000" spc="-175" dirty="0">
                <a:latin typeface="Myriad Pro" panose="020B0503030403020204" pitchFamily="34" charset="0"/>
                <a:cs typeface="Verdana"/>
              </a:rPr>
              <a:t> </a:t>
            </a:r>
            <a:r>
              <a:rPr sz="3000" spc="-114" dirty="0">
                <a:latin typeface="Myriad Pro" panose="020B0503030403020204" pitchFamily="34" charset="0"/>
                <a:cs typeface="Verdana"/>
              </a:rPr>
              <a:t>communal</a:t>
            </a:r>
            <a:r>
              <a:rPr sz="3000" spc="-175" dirty="0">
                <a:latin typeface="Myriad Pro" panose="020B0503030403020204" pitchFamily="34" charset="0"/>
                <a:cs typeface="Verdana"/>
              </a:rPr>
              <a:t> </a:t>
            </a:r>
            <a:r>
              <a:rPr sz="3000" spc="-10" dirty="0">
                <a:latin typeface="Myriad Pro" panose="020B0503030403020204" pitchFamily="34" charset="0"/>
                <a:cs typeface="Verdana"/>
              </a:rPr>
              <a:t>heart- </a:t>
            </a:r>
            <a:r>
              <a:rPr sz="3000" spc="-40" dirty="0">
                <a:latin typeface="Myriad Pro" panose="020B0503030403020204" pitchFamily="34" charset="0"/>
                <a:cs typeface="Verdana"/>
              </a:rPr>
              <a:t>centered</a:t>
            </a:r>
            <a:r>
              <a:rPr sz="3000" spc="-190" dirty="0">
                <a:latin typeface="Myriad Pro" panose="020B0503030403020204" pitchFamily="34" charset="0"/>
                <a:cs typeface="Verdana"/>
              </a:rPr>
              <a:t> </a:t>
            </a:r>
            <a:r>
              <a:rPr sz="3000" spc="-120" dirty="0">
                <a:latin typeface="Myriad Pro" panose="020B0503030403020204" pitchFamily="34" charset="0"/>
                <a:cs typeface="Verdana"/>
              </a:rPr>
              <a:t>commitment</a:t>
            </a:r>
            <a:r>
              <a:rPr sz="3000" spc="-180" dirty="0">
                <a:latin typeface="Myriad Pro" panose="020B0503030403020204" pitchFamily="34" charset="0"/>
                <a:cs typeface="Verdana"/>
              </a:rPr>
              <a:t> </a:t>
            </a:r>
            <a:r>
              <a:rPr sz="3000" spc="-55" dirty="0">
                <a:latin typeface="Myriad Pro" panose="020B0503030403020204" pitchFamily="34" charset="0"/>
                <a:cs typeface="Verdana"/>
              </a:rPr>
              <a:t>to</a:t>
            </a:r>
            <a:r>
              <a:rPr sz="3000" spc="-180" dirty="0">
                <a:latin typeface="Myriad Pro" panose="020B0503030403020204" pitchFamily="34" charset="0"/>
                <a:cs typeface="Verdana"/>
              </a:rPr>
              <a:t> </a:t>
            </a:r>
            <a:r>
              <a:rPr sz="3000" spc="-70" dirty="0">
                <a:latin typeface="Myriad Pro" panose="020B0503030403020204" pitchFamily="34" charset="0"/>
                <a:cs typeface="Verdana"/>
              </a:rPr>
              <a:t>self-</a:t>
            </a:r>
            <a:r>
              <a:rPr sz="3000" spc="-75" dirty="0">
                <a:latin typeface="Myriad Pro" panose="020B0503030403020204" pitchFamily="34" charset="0"/>
                <a:cs typeface="Verdana"/>
              </a:rPr>
              <a:t>awareness,</a:t>
            </a:r>
            <a:r>
              <a:rPr sz="3000" spc="-180" dirty="0">
                <a:latin typeface="Myriad Pro" panose="020B0503030403020204" pitchFamily="34" charset="0"/>
                <a:cs typeface="Verdana"/>
              </a:rPr>
              <a:t> </a:t>
            </a:r>
            <a:r>
              <a:rPr sz="3000" spc="-165" dirty="0">
                <a:latin typeface="Myriad Pro" panose="020B0503030403020204" pitchFamily="34" charset="0"/>
                <a:cs typeface="Verdana"/>
              </a:rPr>
              <a:t>mutual</a:t>
            </a:r>
            <a:r>
              <a:rPr sz="3000" spc="-175" dirty="0">
                <a:latin typeface="Myriad Pro" panose="020B0503030403020204" pitchFamily="34" charset="0"/>
                <a:cs typeface="Verdana"/>
              </a:rPr>
              <a:t> </a:t>
            </a:r>
            <a:r>
              <a:rPr sz="3000" spc="-20" dirty="0">
                <a:latin typeface="Myriad Pro" panose="020B0503030403020204" pitchFamily="34" charset="0"/>
                <a:cs typeface="Verdana"/>
              </a:rPr>
              <a:t>care </a:t>
            </a:r>
            <a:r>
              <a:rPr sz="3000" spc="-125" dirty="0">
                <a:latin typeface="Myriad Pro" panose="020B0503030403020204" pitchFamily="34" charset="0"/>
                <a:cs typeface="Verdana"/>
              </a:rPr>
              <a:t>and</a:t>
            </a:r>
            <a:r>
              <a:rPr sz="3000" spc="-200" dirty="0">
                <a:latin typeface="Myriad Pro" panose="020B0503030403020204" pitchFamily="34" charset="0"/>
                <a:cs typeface="Verdana"/>
              </a:rPr>
              <a:t> </a:t>
            </a:r>
            <a:r>
              <a:rPr sz="3000" spc="-70" dirty="0">
                <a:latin typeface="Myriad Pro" panose="020B0503030403020204" pitchFamily="34" charset="0"/>
                <a:cs typeface="Verdana"/>
              </a:rPr>
              <a:t>responsive</a:t>
            </a:r>
            <a:r>
              <a:rPr sz="3000" spc="-190" dirty="0">
                <a:latin typeface="Myriad Pro" panose="020B0503030403020204" pitchFamily="34" charset="0"/>
                <a:cs typeface="Verdana"/>
              </a:rPr>
              <a:t> </a:t>
            </a:r>
            <a:r>
              <a:rPr sz="3000" spc="-10" dirty="0">
                <a:latin typeface="Myriad Pro" panose="020B0503030403020204" pitchFamily="34" charset="0"/>
                <a:cs typeface="Verdana"/>
              </a:rPr>
              <a:t>action.</a:t>
            </a:r>
            <a:endParaRPr sz="3000" dirty="0">
              <a:latin typeface="Myriad Pro" panose="020B0503030403020204" pitchFamily="34" charset="0"/>
              <a:cs typeface="Verdana"/>
            </a:endParaRPr>
          </a:p>
          <a:p>
            <a:pPr>
              <a:lnSpc>
                <a:spcPct val="100000"/>
              </a:lnSpc>
              <a:spcBef>
                <a:spcPts val="5"/>
              </a:spcBef>
            </a:pPr>
            <a:endParaRPr sz="3000" dirty="0">
              <a:latin typeface="Myriad Pro" panose="020B0503030403020204" pitchFamily="34" charset="0"/>
              <a:cs typeface="Verdana"/>
            </a:endParaRPr>
          </a:p>
          <a:p>
            <a:pPr marL="12700" marR="222885">
              <a:lnSpc>
                <a:spcPct val="116100"/>
              </a:lnSpc>
              <a:spcBef>
                <a:spcPts val="5"/>
              </a:spcBef>
            </a:pPr>
            <a:r>
              <a:rPr sz="3000" spc="-105" dirty="0">
                <a:latin typeface="Myriad Pro" panose="020B0503030403020204" pitchFamily="34" charset="0"/>
                <a:cs typeface="Verdana"/>
              </a:rPr>
              <a:t>By</a:t>
            </a:r>
            <a:r>
              <a:rPr sz="3000" spc="-145" dirty="0">
                <a:latin typeface="Myriad Pro" panose="020B0503030403020204" pitchFamily="34" charset="0"/>
                <a:cs typeface="Verdana"/>
              </a:rPr>
              <a:t> </a:t>
            </a:r>
            <a:r>
              <a:rPr sz="3000" spc="-95" dirty="0">
                <a:latin typeface="Myriad Pro" panose="020B0503030403020204" pitchFamily="34" charset="0"/>
                <a:cs typeface="Verdana"/>
              </a:rPr>
              <a:t>engaging</a:t>
            </a:r>
            <a:r>
              <a:rPr sz="3000" spc="-140" dirty="0">
                <a:latin typeface="Myriad Pro" panose="020B0503030403020204" pitchFamily="34" charset="0"/>
                <a:cs typeface="Verdana"/>
              </a:rPr>
              <a:t> </a:t>
            </a:r>
            <a:r>
              <a:rPr sz="3000" spc="-204" dirty="0">
                <a:latin typeface="Myriad Pro" panose="020B0503030403020204" pitchFamily="34" charset="0"/>
                <a:cs typeface="Verdana"/>
              </a:rPr>
              <a:t>in</a:t>
            </a:r>
            <a:r>
              <a:rPr sz="3000" spc="-140" dirty="0">
                <a:latin typeface="Myriad Pro" panose="020B0503030403020204" pitchFamily="34" charset="0"/>
                <a:cs typeface="Verdana"/>
              </a:rPr>
              <a:t> </a:t>
            </a:r>
            <a:r>
              <a:rPr sz="3000" spc="-120" dirty="0">
                <a:latin typeface="Myriad Pro" panose="020B0503030403020204" pitchFamily="34" charset="0"/>
                <a:cs typeface="Verdana"/>
              </a:rPr>
              <a:t>intra/interpersonal</a:t>
            </a:r>
            <a:r>
              <a:rPr sz="3000" spc="-140" dirty="0">
                <a:latin typeface="Myriad Pro" panose="020B0503030403020204" pitchFamily="34" charset="0"/>
                <a:cs typeface="Verdana"/>
              </a:rPr>
              <a:t> </a:t>
            </a:r>
            <a:r>
              <a:rPr sz="3000" dirty="0">
                <a:latin typeface="Myriad Pro" panose="020B0503030403020204" pitchFamily="34" charset="0"/>
                <a:cs typeface="Verdana"/>
              </a:rPr>
              <a:t>processes</a:t>
            </a:r>
            <a:r>
              <a:rPr sz="3000" spc="-140" dirty="0">
                <a:latin typeface="Myriad Pro" panose="020B0503030403020204" pitchFamily="34" charset="0"/>
                <a:cs typeface="Verdana"/>
              </a:rPr>
              <a:t> </a:t>
            </a:r>
            <a:r>
              <a:rPr sz="3000" spc="-20" dirty="0">
                <a:latin typeface="Myriad Pro" panose="020B0503030403020204" pitchFamily="34" charset="0"/>
                <a:cs typeface="Verdana"/>
              </a:rPr>
              <a:t>that </a:t>
            </a:r>
            <a:r>
              <a:rPr sz="3000" spc="-140" dirty="0">
                <a:latin typeface="Myriad Pro" panose="020B0503030403020204" pitchFamily="34" charset="0"/>
                <a:cs typeface="Verdana"/>
              </a:rPr>
              <a:t>honour</a:t>
            </a:r>
            <a:r>
              <a:rPr sz="3000" spc="-180" dirty="0">
                <a:latin typeface="Myriad Pro" panose="020B0503030403020204" pitchFamily="34" charset="0"/>
                <a:cs typeface="Verdana"/>
              </a:rPr>
              <a:t> </a:t>
            </a:r>
            <a:r>
              <a:rPr sz="3000" spc="-150" dirty="0">
                <a:latin typeface="Myriad Pro" panose="020B0503030403020204" pitchFamily="34" charset="0"/>
                <a:cs typeface="Verdana"/>
              </a:rPr>
              <a:t>our</a:t>
            </a:r>
            <a:r>
              <a:rPr sz="3000" spc="-175" dirty="0">
                <a:latin typeface="Myriad Pro" panose="020B0503030403020204" pitchFamily="34" charset="0"/>
                <a:cs typeface="Verdana"/>
              </a:rPr>
              <a:t> </a:t>
            </a:r>
            <a:r>
              <a:rPr sz="3000" spc="-90" dirty="0">
                <a:latin typeface="Myriad Pro" panose="020B0503030403020204" pitchFamily="34" charset="0"/>
                <a:cs typeface="Verdana"/>
              </a:rPr>
              <a:t>lived</a:t>
            </a:r>
            <a:r>
              <a:rPr sz="3000" spc="-190" dirty="0">
                <a:latin typeface="Myriad Pro" panose="020B0503030403020204" pitchFamily="34" charset="0"/>
                <a:cs typeface="Verdana"/>
              </a:rPr>
              <a:t> </a:t>
            </a:r>
            <a:r>
              <a:rPr sz="3000" spc="-50" dirty="0">
                <a:latin typeface="Myriad Pro" panose="020B0503030403020204" pitchFamily="34" charset="0"/>
                <a:cs typeface="Verdana"/>
              </a:rPr>
              <a:t>experiences,</a:t>
            </a:r>
            <a:r>
              <a:rPr sz="3000" spc="-175" dirty="0">
                <a:latin typeface="Myriad Pro" panose="020B0503030403020204" pitchFamily="34" charset="0"/>
                <a:cs typeface="Verdana"/>
              </a:rPr>
              <a:t> </a:t>
            </a:r>
            <a:r>
              <a:rPr sz="3000" spc="-150" dirty="0">
                <a:latin typeface="Myriad Pro" panose="020B0503030403020204" pitchFamily="34" charset="0"/>
                <a:cs typeface="Verdana"/>
              </a:rPr>
              <a:t>our</a:t>
            </a:r>
            <a:r>
              <a:rPr sz="3000" spc="-180" dirty="0">
                <a:latin typeface="Myriad Pro" panose="020B0503030403020204" pitchFamily="34" charset="0"/>
                <a:cs typeface="Verdana"/>
              </a:rPr>
              <a:t> </a:t>
            </a:r>
            <a:r>
              <a:rPr sz="3000" spc="-45" dirty="0">
                <a:latin typeface="Myriad Pro" panose="020B0503030403020204" pitchFamily="34" charset="0"/>
                <a:cs typeface="Verdana"/>
              </a:rPr>
              <a:t>differences,</a:t>
            </a:r>
            <a:r>
              <a:rPr sz="3000" spc="-175" dirty="0">
                <a:latin typeface="Myriad Pro" panose="020B0503030403020204" pitchFamily="34" charset="0"/>
                <a:cs typeface="Verdana"/>
              </a:rPr>
              <a:t> </a:t>
            </a:r>
            <a:r>
              <a:rPr sz="3000" spc="-125" dirty="0">
                <a:latin typeface="Myriad Pro" panose="020B0503030403020204" pitchFamily="34" charset="0"/>
                <a:cs typeface="Verdana"/>
              </a:rPr>
              <a:t>and</a:t>
            </a:r>
            <a:r>
              <a:rPr sz="3000" spc="-190" dirty="0">
                <a:latin typeface="Myriad Pro" panose="020B0503030403020204" pitchFamily="34" charset="0"/>
                <a:cs typeface="Verdana"/>
              </a:rPr>
              <a:t> </a:t>
            </a:r>
            <a:r>
              <a:rPr sz="3000" spc="-25" dirty="0">
                <a:latin typeface="Myriad Pro" panose="020B0503030403020204" pitchFamily="34" charset="0"/>
                <a:cs typeface="Verdana"/>
              </a:rPr>
              <a:t>our </a:t>
            </a:r>
            <a:r>
              <a:rPr sz="3000" spc="-125" dirty="0">
                <a:latin typeface="Myriad Pro" panose="020B0503030403020204" pitchFamily="34" charset="0"/>
                <a:cs typeface="Verdana"/>
              </a:rPr>
              <a:t>humanness,</a:t>
            </a:r>
            <a:r>
              <a:rPr sz="3000" spc="-185" dirty="0">
                <a:latin typeface="Myriad Pro" panose="020B0503030403020204" pitchFamily="34" charset="0"/>
                <a:cs typeface="Verdana"/>
              </a:rPr>
              <a:t> </a:t>
            </a:r>
            <a:r>
              <a:rPr sz="3000" dirty="0">
                <a:latin typeface="Myriad Pro" panose="020B0503030403020204" pitchFamily="34" charset="0"/>
                <a:cs typeface="Verdana"/>
              </a:rPr>
              <a:t>we</a:t>
            </a:r>
            <a:r>
              <a:rPr sz="3000" spc="-185" dirty="0">
                <a:latin typeface="Myriad Pro" panose="020B0503030403020204" pitchFamily="34" charset="0"/>
                <a:cs typeface="Verdana"/>
              </a:rPr>
              <a:t> </a:t>
            </a:r>
            <a:r>
              <a:rPr sz="3000" spc="-110" dirty="0">
                <a:latin typeface="Myriad Pro" panose="020B0503030403020204" pitchFamily="34" charset="0"/>
                <a:cs typeface="Verdana"/>
              </a:rPr>
              <a:t>are</a:t>
            </a:r>
            <a:r>
              <a:rPr sz="3000" spc="-180" dirty="0">
                <a:latin typeface="Myriad Pro" panose="020B0503030403020204" pitchFamily="34" charset="0"/>
                <a:cs typeface="Verdana"/>
              </a:rPr>
              <a:t> </a:t>
            </a:r>
            <a:r>
              <a:rPr sz="3000" spc="-110" dirty="0">
                <a:latin typeface="Myriad Pro" panose="020B0503030403020204" pitchFamily="34" charset="0"/>
                <a:cs typeface="Verdana"/>
              </a:rPr>
              <a:t>more</a:t>
            </a:r>
            <a:r>
              <a:rPr sz="3000" spc="-185" dirty="0">
                <a:latin typeface="Myriad Pro" panose="020B0503030403020204" pitchFamily="34" charset="0"/>
                <a:cs typeface="Verdana"/>
              </a:rPr>
              <a:t> </a:t>
            </a:r>
            <a:r>
              <a:rPr sz="3000" spc="-50" dirty="0">
                <a:latin typeface="Myriad Pro" panose="020B0503030403020204" pitchFamily="34" charset="0"/>
                <a:cs typeface="Verdana"/>
              </a:rPr>
              <a:t>effectively</a:t>
            </a:r>
            <a:r>
              <a:rPr sz="3000" spc="-185" dirty="0">
                <a:latin typeface="Myriad Pro" panose="020B0503030403020204" pitchFamily="34" charset="0"/>
                <a:cs typeface="Verdana"/>
              </a:rPr>
              <a:t> </a:t>
            </a:r>
            <a:r>
              <a:rPr sz="3000" spc="-40" dirty="0">
                <a:latin typeface="Myriad Pro" panose="020B0503030403020204" pitchFamily="34" charset="0"/>
                <a:cs typeface="Verdana"/>
              </a:rPr>
              <a:t>able</a:t>
            </a:r>
            <a:r>
              <a:rPr sz="3000" spc="-180" dirty="0">
                <a:latin typeface="Myriad Pro" panose="020B0503030403020204" pitchFamily="34" charset="0"/>
                <a:cs typeface="Verdana"/>
              </a:rPr>
              <a:t> </a:t>
            </a:r>
            <a:r>
              <a:rPr sz="3000" spc="-55" dirty="0">
                <a:latin typeface="Myriad Pro" panose="020B0503030403020204" pitchFamily="34" charset="0"/>
                <a:cs typeface="Verdana"/>
              </a:rPr>
              <a:t>to</a:t>
            </a:r>
            <a:r>
              <a:rPr sz="3000" spc="-185" dirty="0">
                <a:latin typeface="Myriad Pro" panose="020B0503030403020204" pitchFamily="34" charset="0"/>
                <a:cs typeface="Verdana"/>
              </a:rPr>
              <a:t> </a:t>
            </a:r>
            <a:r>
              <a:rPr sz="3000" spc="-315" dirty="0">
                <a:latin typeface="Myriad Pro" panose="020B0503030403020204" pitchFamily="34" charset="0"/>
                <a:cs typeface="Verdana"/>
              </a:rPr>
              <a:t>(re)-</a:t>
            </a:r>
            <a:r>
              <a:rPr sz="3000" spc="-10" dirty="0">
                <a:latin typeface="Myriad Pro" panose="020B0503030403020204" pitchFamily="34" charset="0"/>
                <a:cs typeface="Verdana"/>
              </a:rPr>
              <a:t>centre </a:t>
            </a:r>
            <a:r>
              <a:rPr sz="3000" spc="-60" dirty="0">
                <a:latin typeface="Myriad Pro" panose="020B0503030403020204" pitchFamily="34" charset="0"/>
                <a:cs typeface="Verdana"/>
              </a:rPr>
              <a:t>compassion,</a:t>
            </a:r>
            <a:r>
              <a:rPr sz="3000" spc="-175" dirty="0">
                <a:latin typeface="Myriad Pro" panose="020B0503030403020204" pitchFamily="34" charset="0"/>
                <a:cs typeface="Verdana"/>
              </a:rPr>
              <a:t> </a:t>
            </a:r>
            <a:r>
              <a:rPr sz="3000" spc="-125" dirty="0">
                <a:latin typeface="Myriad Pro" panose="020B0503030403020204" pitchFamily="34" charset="0"/>
                <a:cs typeface="Verdana"/>
              </a:rPr>
              <a:t>empathy</a:t>
            </a:r>
            <a:r>
              <a:rPr sz="3000" spc="-175" dirty="0">
                <a:latin typeface="Myriad Pro" panose="020B0503030403020204" pitchFamily="34" charset="0"/>
                <a:cs typeface="Verdana"/>
              </a:rPr>
              <a:t> </a:t>
            </a:r>
            <a:r>
              <a:rPr sz="3000" spc="-125" dirty="0">
                <a:latin typeface="Myriad Pro" panose="020B0503030403020204" pitchFamily="34" charset="0"/>
                <a:cs typeface="Verdana"/>
              </a:rPr>
              <a:t>and</a:t>
            </a:r>
            <a:r>
              <a:rPr sz="3000" spc="-180" dirty="0">
                <a:latin typeface="Myriad Pro" panose="020B0503030403020204" pitchFamily="34" charset="0"/>
                <a:cs typeface="Verdana"/>
              </a:rPr>
              <a:t> </a:t>
            </a:r>
            <a:r>
              <a:rPr sz="3000" spc="-30" dirty="0">
                <a:latin typeface="Myriad Pro" panose="020B0503030403020204" pitchFamily="34" charset="0"/>
                <a:cs typeface="Verdana"/>
              </a:rPr>
              <a:t>grace</a:t>
            </a:r>
            <a:r>
              <a:rPr sz="3000" spc="-175" dirty="0">
                <a:latin typeface="Myriad Pro" panose="020B0503030403020204" pitchFamily="34" charset="0"/>
                <a:cs typeface="Verdana"/>
              </a:rPr>
              <a:t> within</a:t>
            </a:r>
            <a:r>
              <a:rPr sz="3000" spc="-170" dirty="0">
                <a:latin typeface="Myriad Pro" panose="020B0503030403020204" pitchFamily="34" charset="0"/>
                <a:cs typeface="Verdana"/>
              </a:rPr>
              <a:t> </a:t>
            </a:r>
            <a:r>
              <a:rPr sz="3000" spc="-70" dirty="0">
                <a:latin typeface="Myriad Pro" panose="020B0503030403020204" pitchFamily="34" charset="0"/>
                <a:cs typeface="Verdana"/>
              </a:rPr>
              <a:t>ourselves,</a:t>
            </a:r>
            <a:r>
              <a:rPr sz="3000" spc="-175" dirty="0">
                <a:latin typeface="Myriad Pro" panose="020B0503030403020204" pitchFamily="34" charset="0"/>
                <a:cs typeface="Verdana"/>
              </a:rPr>
              <a:t> </a:t>
            </a:r>
            <a:r>
              <a:rPr sz="3000" spc="-25" dirty="0">
                <a:latin typeface="Myriad Pro" panose="020B0503030403020204" pitchFamily="34" charset="0"/>
                <a:cs typeface="Verdana"/>
              </a:rPr>
              <a:t>and </a:t>
            </a:r>
            <a:r>
              <a:rPr sz="3000" spc="-90" dirty="0">
                <a:latin typeface="Myriad Pro" panose="020B0503030403020204" pitchFamily="34" charset="0"/>
                <a:cs typeface="Verdana"/>
              </a:rPr>
              <a:t>therefore,</a:t>
            </a:r>
            <a:r>
              <a:rPr sz="3000" spc="-180" dirty="0">
                <a:latin typeface="Myriad Pro" panose="020B0503030403020204" pitchFamily="34" charset="0"/>
                <a:cs typeface="Verdana"/>
              </a:rPr>
              <a:t> </a:t>
            </a:r>
            <a:r>
              <a:rPr sz="3000" spc="-155" dirty="0">
                <a:latin typeface="Myriad Pro" panose="020B0503030403020204" pitchFamily="34" charset="0"/>
                <a:cs typeface="Verdana"/>
              </a:rPr>
              <a:t>with</a:t>
            </a:r>
            <a:r>
              <a:rPr sz="3000" spc="-180" dirty="0">
                <a:latin typeface="Myriad Pro" panose="020B0503030403020204" pitchFamily="34" charset="0"/>
                <a:cs typeface="Verdana"/>
              </a:rPr>
              <a:t> </a:t>
            </a:r>
            <a:r>
              <a:rPr sz="3000" spc="-25" dirty="0">
                <a:latin typeface="Myriad Pro" panose="020B0503030403020204" pitchFamily="34" charset="0"/>
                <a:cs typeface="Verdana"/>
              </a:rPr>
              <a:t>each</a:t>
            </a:r>
            <a:r>
              <a:rPr sz="3000" spc="-180" dirty="0">
                <a:latin typeface="Myriad Pro" panose="020B0503030403020204" pitchFamily="34" charset="0"/>
                <a:cs typeface="Verdana"/>
              </a:rPr>
              <a:t> </a:t>
            </a:r>
            <a:r>
              <a:rPr sz="3000" spc="-10" dirty="0">
                <a:latin typeface="Myriad Pro" panose="020B0503030403020204" pitchFamily="34" charset="0"/>
                <a:cs typeface="Verdana"/>
              </a:rPr>
              <a:t>other.</a:t>
            </a:r>
            <a:endParaRPr sz="3000" dirty="0">
              <a:latin typeface="Myriad Pro" panose="020B0503030403020204" pitchFamily="34" charset="0"/>
              <a:cs typeface="Verdana"/>
            </a:endParaRPr>
          </a:p>
        </p:txBody>
      </p:sp>
      <p:pic>
        <p:nvPicPr>
          <p:cNvPr id="11" name="Picture 10" descr="A graphic illustration on a light grey background features a large, red-filled heart in the center with two hands shaking inside it. One hand is filled with green and the other is filled with blue. Both hands are stroked with a bold white outline. Outside the heart there are two overlapping tiles outlined in dark yellow and grey. These hexagon-shaped tiles resemble sections of a honeycomb with six rounded corners each.">
            <a:extLst>
              <a:ext uri="{FF2B5EF4-FFF2-40B4-BE49-F238E27FC236}">
                <a16:creationId xmlns:a16="http://schemas.microsoft.com/office/drawing/2014/main" id="{99F629F6-6AAF-1B2F-8F8D-CA6208BF9CD1}"/>
              </a:ext>
            </a:extLst>
          </p:cNvPr>
          <p:cNvPicPr>
            <a:picLocks noChangeAspect="1"/>
          </p:cNvPicPr>
          <p:nvPr/>
        </p:nvPicPr>
        <p:blipFill rotWithShape="1">
          <a:blip r:embed="rId2">
            <a:extLst>
              <a:ext uri="{28A0092B-C50C-407E-A947-70E740481C1C}">
                <a14:useLocalDpi xmlns:a14="http://schemas.microsoft.com/office/drawing/2010/main" val="0"/>
              </a:ext>
            </a:extLst>
          </a:blip>
          <a:srcRect l="16867" r="14686"/>
          <a:stretch/>
        </p:blipFill>
        <p:spPr>
          <a:xfrm>
            <a:off x="11582400" y="0"/>
            <a:ext cx="6803390" cy="10287000"/>
          </a:xfrm>
          <a:prstGeom prst="rect">
            <a:avLst/>
          </a:prstGeom>
        </p:spPr>
      </p:pic>
    </p:spTree>
    <p:extLst>
      <p:ext uri="{BB962C8B-B14F-4D97-AF65-F5344CB8AC3E}">
        <p14:creationId xmlns:p14="http://schemas.microsoft.com/office/powerpoint/2010/main" val="3402185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6b11634-3632-4de2-8025-ec52b48bed7b" xsi:nil="true"/>
    <lcf76f155ced4ddcb4097134ff3c332f xmlns="f2b0bcf1-a7ef-4684-b41e-37d0e58b3be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26E71C663CC747BAF48BC04FD93AF4" ma:contentTypeVersion="15" ma:contentTypeDescription="Create a new document." ma:contentTypeScope="" ma:versionID="a3684000836dd6257dd7363ebf91a814">
  <xsd:schema xmlns:xsd="http://www.w3.org/2001/XMLSchema" xmlns:xs="http://www.w3.org/2001/XMLSchema" xmlns:p="http://schemas.microsoft.com/office/2006/metadata/properties" xmlns:ns2="f2b0bcf1-a7ef-4684-b41e-37d0e58b3bea" xmlns:ns3="76b11634-3632-4de2-8025-ec52b48bed7b" targetNamespace="http://schemas.microsoft.com/office/2006/metadata/properties" ma:root="true" ma:fieldsID="6134c607928640453efefa35bd25f490" ns2:_="" ns3:_="">
    <xsd:import namespace="f2b0bcf1-a7ef-4684-b41e-37d0e58b3bea"/>
    <xsd:import namespace="76b11634-3632-4de2-8025-ec52b48bed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b0bcf1-a7ef-4684-b41e-37d0e58b3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a9bc50-cd6b-4613-bb73-194d4b6a48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b11634-3632-4de2-8025-ec52b48bed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e7f45fc-588a-4342-9b40-3fc98023037a}" ma:internalName="TaxCatchAll" ma:showField="CatchAllData" ma:web="76b11634-3632-4de2-8025-ec52b48bed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C5F2B4-8479-43BE-96F5-07DFD13C178A}">
  <ds:schemaRefs>
    <ds:schemaRef ds:uri="http://purl.org/dc/elements/1.1/"/>
    <ds:schemaRef ds:uri="76b11634-3632-4de2-8025-ec52b48bed7b"/>
    <ds:schemaRef ds:uri="f2b0bcf1-a7ef-4684-b41e-37d0e58b3bea"/>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BCBFA15-F3AA-4BFA-B9E7-0DF041B64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b0bcf1-a7ef-4684-b41e-37d0e58b3bea"/>
    <ds:schemaRef ds:uri="76b11634-3632-4de2-8025-ec52b48be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8C0E3F-4D06-4ACD-B671-26AEC682B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TotalTime>
  <Words>1109</Words>
  <Application>Microsoft Office PowerPoint</Application>
  <PresentationFormat>Custom</PresentationFormat>
  <Paragraphs>69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Myriad Pro</vt:lpstr>
      <vt:lpstr>Noto Sans</vt:lpstr>
      <vt:lpstr>Open Sans</vt:lpstr>
      <vt:lpstr>Trebuchet MS</vt:lpstr>
      <vt:lpstr>Verdana</vt:lpstr>
      <vt:lpstr>Office Theme</vt:lpstr>
      <vt:lpstr>CARE + CONFLICT Self and collective guiding principles</vt:lpstr>
      <vt:lpstr>As we vision and build the digital futures we hope to inhabit, it is vital to the Together There ecosystem that staff and residents both actively remain committed to ongoing processes of self and collective reflexivity in order to meaningfully foster a caring, safer, and regenerative work environment.</vt:lpstr>
      <vt:lpstr>PowerPoint Presentation</vt:lpstr>
      <vt:lpstr>How can we create an environment that welcomes and embraces each person in their fullness?</vt:lpstr>
      <vt:lpstr>What are the tools that may allow us to engage in active listening and compassionate feedback?</vt:lpstr>
      <vt:lpstr>How can we collectively encourage and nurture our own and each other's imaginations and dreams?</vt:lpstr>
      <vt:lpstr>How do we support our physical, mental, emotional and spiritual health during this residency?</vt:lpstr>
      <vt:lpstr>Activity ideas</vt:lpstr>
      <vt:lpstr>PowerPoint Presentation</vt:lpstr>
      <vt:lpstr>PowerPoint Presentation</vt:lpstr>
      <vt:lpstr>Guiding prompts for self awareness</vt:lpstr>
      <vt:lpstr>Guiding prompts for self awareness</vt:lpstr>
      <vt:lpstr>Activity ideas</vt:lpstr>
      <vt:lpstr>Collective care</vt:lpstr>
      <vt:lpstr>Guiding prompts for collective care</vt:lpstr>
      <vt:lpstr>Guiding prompts for collective care</vt:lpstr>
      <vt:lpstr>Collective care during interpersonal conflict</vt:lpstr>
      <vt:lpstr>Activity ideas</vt:lpstr>
      <vt:lpstr>Thank you for your commitment to embodying the work we have set out to do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and Conflict | Self &amp; Collective Guiding Principles</dc:title>
  <dc:creator>Shaina-Sarah Agbayani</dc:creator>
  <cp:keywords>DAFO9bd9570,BAECVOivCmc</cp:keywords>
  <cp:lastModifiedBy>Jessa Agilo</cp:lastModifiedBy>
  <cp:revision>1</cp:revision>
  <dcterms:created xsi:type="dcterms:W3CDTF">2022-11-15T02:32:36Z</dcterms:created>
  <dcterms:modified xsi:type="dcterms:W3CDTF">2022-11-15T03:48:20Z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2022-11-07T00:00:00Z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2022-11-07T00:00:00Z</vt:filetime>
  </property>
  <property fmtid="{D5CDD505-2E9C-101B-9397-08002B2CF9AE}" pid="6" name="ContentTypeId">
    <vt:lpwstr>0x0101002526E71C663CC747BAF48BC04FD93AF4</vt:lpwstr>
  </property>
  <property fmtid="{D5CDD505-2E9C-101B-9397-08002B2CF9AE}" pid="7" name="MediaServiceImageTags">
    <vt:lpwstr/>
  </property>
</Properties>
</file>